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  <p:sldMasterId id="2147483762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D96"/>
    <a:srgbClr val="6F9391"/>
    <a:srgbClr val="365D43"/>
    <a:srgbClr val="BFD1C4"/>
    <a:srgbClr val="AA471C"/>
    <a:srgbClr val="7EA99D"/>
    <a:srgbClr val="6B9F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xtremetech.com/computing/128735-microsoft-creates-kinect-like-system-using-your-laptops-built-in-speaker-microphone" TargetMode="Externa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xtremetech.com/computing/128735-microsoft-creates-kinect-like-system-using-your-laptops-built-in-speaker-microphone" TargetMode="External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9B72A-493A-41DE-A599-D9CFD9671C92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7BD514-1DFB-4499-98C1-0797099644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Distance detection using LiDAR</a:t>
          </a:r>
          <a:endParaRPr lang="en-US" dirty="0"/>
        </a:p>
      </dgm:t>
    </dgm:pt>
    <dgm:pt modelId="{6C2F5363-25D1-4075-A53C-9B6DB1BF7BE6}" type="parTrans" cxnId="{56F7EF66-95AA-4773-9D65-5A2AC9C10F22}">
      <dgm:prSet/>
      <dgm:spPr/>
      <dgm:t>
        <a:bodyPr/>
        <a:lstStyle/>
        <a:p>
          <a:endParaRPr lang="en-US"/>
        </a:p>
      </dgm:t>
    </dgm:pt>
    <dgm:pt modelId="{34B704B1-B9C0-4E10-9295-7BD0FF4401A9}" type="sibTrans" cxnId="{56F7EF66-95AA-4773-9D65-5A2AC9C10F2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E4C24D-625B-43CE-B4DF-196FB66E93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Detection using </a:t>
          </a:r>
          <a:r>
            <a:rPr lang="en-US" b="0" i="0" u="sng" dirty="0" err="1">
              <a:solidFill>
                <a:schemeClr val="bg1">
                  <a:lumMod val="95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SoundWave</a:t>
          </a:r>
          <a:r>
            <a:rPr lang="en-US" b="0" i="0" dirty="0"/>
            <a:t> by Microsoft Research</a:t>
          </a:r>
          <a:endParaRPr lang="en-US" dirty="0"/>
        </a:p>
      </dgm:t>
    </dgm:pt>
    <dgm:pt modelId="{1A1F0B5A-4AD5-4C52-8494-B5437A3EB11E}" type="parTrans" cxnId="{077991C9-7320-4EED-95B7-B95BDF313A5A}">
      <dgm:prSet/>
      <dgm:spPr/>
      <dgm:t>
        <a:bodyPr/>
        <a:lstStyle/>
        <a:p>
          <a:endParaRPr lang="en-US"/>
        </a:p>
      </dgm:t>
    </dgm:pt>
    <dgm:pt modelId="{85DD4FBE-1B41-4DBC-ACB7-4A3CA4EE25DB}" type="sibTrans" cxnId="{077991C9-7320-4EED-95B7-B95BDF313A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5DCF7C-CCE4-418D-9D39-3206D18218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Expensive to use sensors like LiDAR, for accurate measurements</a:t>
          </a:r>
          <a:endParaRPr lang="en-US" dirty="0"/>
        </a:p>
      </dgm:t>
    </dgm:pt>
    <dgm:pt modelId="{572B91DA-25BD-4769-B712-549FA0A1FDEB}" type="parTrans" cxnId="{E8878548-F05D-4A1A-9616-099056969D95}">
      <dgm:prSet/>
      <dgm:spPr/>
      <dgm:t>
        <a:bodyPr/>
        <a:lstStyle/>
        <a:p>
          <a:endParaRPr lang="en-US"/>
        </a:p>
      </dgm:t>
    </dgm:pt>
    <dgm:pt modelId="{1F54A530-85C6-4553-B5AE-FD7DE016F349}" type="sibTrans" cxnId="{E8878548-F05D-4A1A-9616-099056969D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4AC4B9-94E3-427E-AC3A-8E2E3CAD5F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single speaker cannot detect the sound waves from multiple sources.</a:t>
          </a:r>
          <a:endParaRPr lang="en-US" dirty="0"/>
        </a:p>
      </dgm:t>
    </dgm:pt>
    <dgm:pt modelId="{5B22FF37-6AAE-4FFC-9B31-8FFFDC0283EF}" type="parTrans" cxnId="{38FBF10D-678B-4BDD-9279-CC43C0C02CDB}">
      <dgm:prSet/>
      <dgm:spPr/>
      <dgm:t>
        <a:bodyPr/>
        <a:lstStyle/>
        <a:p>
          <a:endParaRPr lang="en-US"/>
        </a:p>
      </dgm:t>
    </dgm:pt>
    <dgm:pt modelId="{7D7BC068-D434-40A7-8CDF-C7EDF00F40CC}" type="sibTrans" cxnId="{38FBF10D-678B-4BDD-9279-CC43C0C02C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BF7F01-2BD6-4973-A92F-996B14F97C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Applications have been made only for android phones</a:t>
          </a:r>
          <a:endParaRPr lang="en-US"/>
        </a:p>
      </dgm:t>
    </dgm:pt>
    <dgm:pt modelId="{1B6F9DE5-59EC-4898-9146-8B2CFD82B193}" type="parTrans" cxnId="{2204B305-D4B4-4715-A807-52BB92CBF01A}">
      <dgm:prSet/>
      <dgm:spPr/>
      <dgm:t>
        <a:bodyPr/>
        <a:lstStyle/>
        <a:p>
          <a:endParaRPr lang="en-US"/>
        </a:p>
      </dgm:t>
    </dgm:pt>
    <dgm:pt modelId="{BB3A5D70-43FF-4C17-AA8A-A2DF8F35538F}" type="sibTrans" cxnId="{2204B305-D4B4-4715-A807-52BB92CBF01A}">
      <dgm:prSet/>
      <dgm:spPr/>
      <dgm:t>
        <a:bodyPr/>
        <a:lstStyle/>
        <a:p>
          <a:endParaRPr lang="en-US"/>
        </a:p>
      </dgm:t>
    </dgm:pt>
    <dgm:pt modelId="{A1F70FE4-8B5C-4DAE-A026-4A13FAE775F6}" type="pres">
      <dgm:prSet presAssocID="{B829B72A-493A-41DE-A599-D9CFD9671C92}" presName="diagram" presStyleCnt="0">
        <dgm:presLayoutVars>
          <dgm:dir/>
          <dgm:resizeHandles val="exact"/>
        </dgm:presLayoutVars>
      </dgm:prSet>
      <dgm:spPr/>
    </dgm:pt>
    <dgm:pt modelId="{CF245739-E82D-4034-B525-DFFBA738C60C}" type="pres">
      <dgm:prSet presAssocID="{527BD514-1DFB-4499-98C1-079709964424}" presName="node" presStyleLbl="node1" presStyleIdx="0" presStyleCnt="5" custScaleX="84696" custScaleY="67807" custLinFactNeighborX="-9948">
        <dgm:presLayoutVars>
          <dgm:bulletEnabled val="1"/>
        </dgm:presLayoutVars>
      </dgm:prSet>
      <dgm:spPr/>
    </dgm:pt>
    <dgm:pt modelId="{B0ACF776-4F80-47B1-9C6B-303C48066A64}" type="pres">
      <dgm:prSet presAssocID="{34B704B1-B9C0-4E10-9295-7BD0FF4401A9}" presName="sibTrans" presStyleCnt="0"/>
      <dgm:spPr/>
    </dgm:pt>
    <dgm:pt modelId="{E95B98D7-9514-4763-94BE-07EDEC16515E}" type="pres">
      <dgm:prSet presAssocID="{66E4C24D-625B-43CE-B4DF-196FB66E9399}" presName="node" presStyleLbl="node1" presStyleIdx="1" presStyleCnt="5" custScaleX="83302" custScaleY="68952" custLinFactNeighborX="69357">
        <dgm:presLayoutVars>
          <dgm:bulletEnabled val="1"/>
        </dgm:presLayoutVars>
      </dgm:prSet>
      <dgm:spPr/>
    </dgm:pt>
    <dgm:pt modelId="{11438108-4FA1-4B5A-8CA2-3E718554D30D}" type="pres">
      <dgm:prSet presAssocID="{85DD4FBE-1B41-4DBC-ACB7-4A3CA4EE25DB}" presName="sibTrans" presStyleCnt="0"/>
      <dgm:spPr/>
    </dgm:pt>
    <dgm:pt modelId="{3A3973C0-D4C3-4E69-84E3-CA1BAA03053A}" type="pres">
      <dgm:prSet presAssocID="{A75DCF7C-CCE4-418D-9D39-3206D18218F4}" presName="node" presStyleLbl="node1" presStyleIdx="2" presStyleCnt="5" custLinFactX="-100000" custLinFactY="7710" custLinFactNeighborX="-105699" custLinFactNeighborY="100000">
        <dgm:presLayoutVars>
          <dgm:bulletEnabled val="1"/>
        </dgm:presLayoutVars>
      </dgm:prSet>
      <dgm:spPr/>
    </dgm:pt>
    <dgm:pt modelId="{2B172F04-6D98-4868-9BF2-D7A95CB43919}" type="pres">
      <dgm:prSet presAssocID="{1F54A530-85C6-4553-B5AE-FD7DE016F349}" presName="sibTrans" presStyleCnt="0"/>
      <dgm:spPr/>
    </dgm:pt>
    <dgm:pt modelId="{0EE015C5-2846-474D-B854-860B11E22005}" type="pres">
      <dgm:prSet presAssocID="{454AC4B9-94E3-427E-AC3A-8E2E3CAD5F14}" presName="node" presStyleLbl="node1" presStyleIdx="3" presStyleCnt="5" custLinFactNeighborX="62497" custLinFactNeighborY="-8957">
        <dgm:presLayoutVars>
          <dgm:bulletEnabled val="1"/>
        </dgm:presLayoutVars>
      </dgm:prSet>
      <dgm:spPr/>
    </dgm:pt>
    <dgm:pt modelId="{B9A025F0-9ECD-4501-9387-66118597A693}" type="pres">
      <dgm:prSet presAssocID="{7D7BC068-D434-40A7-8CDF-C7EDF00F40CC}" presName="sibTrans" presStyleCnt="0"/>
      <dgm:spPr/>
    </dgm:pt>
    <dgm:pt modelId="{06F21472-6D3C-4BD0-B873-EC396AF831DC}" type="pres">
      <dgm:prSet presAssocID="{26BF7F01-2BD6-4973-A92F-996B14F97C5D}" presName="node" presStyleLbl="node1" presStyleIdx="4" presStyleCnt="5" custLinFactNeighborX="61999" custLinFactNeighborY="-8957">
        <dgm:presLayoutVars>
          <dgm:bulletEnabled val="1"/>
        </dgm:presLayoutVars>
      </dgm:prSet>
      <dgm:spPr/>
    </dgm:pt>
  </dgm:ptLst>
  <dgm:cxnLst>
    <dgm:cxn modelId="{2204B305-D4B4-4715-A807-52BB92CBF01A}" srcId="{B829B72A-493A-41DE-A599-D9CFD9671C92}" destId="{26BF7F01-2BD6-4973-A92F-996B14F97C5D}" srcOrd="4" destOrd="0" parTransId="{1B6F9DE5-59EC-4898-9146-8B2CFD82B193}" sibTransId="{BB3A5D70-43FF-4C17-AA8A-A2DF8F35538F}"/>
    <dgm:cxn modelId="{38FBF10D-678B-4BDD-9279-CC43C0C02CDB}" srcId="{B829B72A-493A-41DE-A599-D9CFD9671C92}" destId="{454AC4B9-94E3-427E-AC3A-8E2E3CAD5F14}" srcOrd="3" destOrd="0" parTransId="{5B22FF37-6AAE-4FFC-9B31-8FFFDC0283EF}" sibTransId="{7D7BC068-D434-40A7-8CDF-C7EDF00F40CC}"/>
    <dgm:cxn modelId="{096B7E12-D5C2-48E0-B8CE-B8D7BC0FE5F3}" type="presOf" srcId="{454AC4B9-94E3-427E-AC3A-8E2E3CAD5F14}" destId="{0EE015C5-2846-474D-B854-860B11E22005}" srcOrd="0" destOrd="0" presId="urn:microsoft.com/office/officeart/2005/8/layout/default"/>
    <dgm:cxn modelId="{09BED213-9983-4FCB-A03D-B6E486D56DE1}" type="presOf" srcId="{26BF7F01-2BD6-4973-A92F-996B14F97C5D}" destId="{06F21472-6D3C-4BD0-B873-EC396AF831DC}" srcOrd="0" destOrd="0" presId="urn:microsoft.com/office/officeart/2005/8/layout/default"/>
    <dgm:cxn modelId="{56F7EF66-95AA-4773-9D65-5A2AC9C10F22}" srcId="{B829B72A-493A-41DE-A599-D9CFD9671C92}" destId="{527BD514-1DFB-4499-98C1-079709964424}" srcOrd="0" destOrd="0" parTransId="{6C2F5363-25D1-4075-A53C-9B6DB1BF7BE6}" sibTransId="{34B704B1-B9C0-4E10-9295-7BD0FF4401A9}"/>
    <dgm:cxn modelId="{E8878548-F05D-4A1A-9616-099056969D95}" srcId="{B829B72A-493A-41DE-A599-D9CFD9671C92}" destId="{A75DCF7C-CCE4-418D-9D39-3206D18218F4}" srcOrd="2" destOrd="0" parTransId="{572B91DA-25BD-4769-B712-549FA0A1FDEB}" sibTransId="{1F54A530-85C6-4553-B5AE-FD7DE016F349}"/>
    <dgm:cxn modelId="{9601417B-1FE1-4114-9C95-C2207FE81E01}" type="presOf" srcId="{B829B72A-493A-41DE-A599-D9CFD9671C92}" destId="{A1F70FE4-8B5C-4DAE-A026-4A13FAE775F6}" srcOrd="0" destOrd="0" presId="urn:microsoft.com/office/officeart/2005/8/layout/default"/>
    <dgm:cxn modelId="{00471F8D-B3F5-4966-8CD9-13210D806ECD}" type="presOf" srcId="{527BD514-1DFB-4499-98C1-079709964424}" destId="{CF245739-E82D-4034-B525-DFFBA738C60C}" srcOrd="0" destOrd="0" presId="urn:microsoft.com/office/officeart/2005/8/layout/default"/>
    <dgm:cxn modelId="{4279AC8D-5E63-4614-A556-617DF4608D4F}" type="presOf" srcId="{66E4C24D-625B-43CE-B4DF-196FB66E9399}" destId="{E95B98D7-9514-4763-94BE-07EDEC16515E}" srcOrd="0" destOrd="0" presId="urn:microsoft.com/office/officeart/2005/8/layout/default"/>
    <dgm:cxn modelId="{200B4ABC-A453-4D5A-8CAE-368AA8C93AA1}" type="presOf" srcId="{A75DCF7C-CCE4-418D-9D39-3206D18218F4}" destId="{3A3973C0-D4C3-4E69-84E3-CA1BAA03053A}" srcOrd="0" destOrd="0" presId="urn:microsoft.com/office/officeart/2005/8/layout/default"/>
    <dgm:cxn modelId="{077991C9-7320-4EED-95B7-B95BDF313A5A}" srcId="{B829B72A-493A-41DE-A599-D9CFD9671C92}" destId="{66E4C24D-625B-43CE-B4DF-196FB66E9399}" srcOrd="1" destOrd="0" parTransId="{1A1F0B5A-4AD5-4C52-8494-B5437A3EB11E}" sibTransId="{85DD4FBE-1B41-4DBC-ACB7-4A3CA4EE25DB}"/>
    <dgm:cxn modelId="{993B8F1F-2C04-43D3-B337-A6ACEDF70FA4}" type="presParOf" srcId="{A1F70FE4-8B5C-4DAE-A026-4A13FAE775F6}" destId="{CF245739-E82D-4034-B525-DFFBA738C60C}" srcOrd="0" destOrd="0" presId="urn:microsoft.com/office/officeart/2005/8/layout/default"/>
    <dgm:cxn modelId="{5D61E041-79F2-44ED-A9BC-FEE7A89477EC}" type="presParOf" srcId="{A1F70FE4-8B5C-4DAE-A026-4A13FAE775F6}" destId="{B0ACF776-4F80-47B1-9C6B-303C48066A64}" srcOrd="1" destOrd="0" presId="urn:microsoft.com/office/officeart/2005/8/layout/default"/>
    <dgm:cxn modelId="{7831E747-DE69-43A4-AE6A-CC1E2F790A1B}" type="presParOf" srcId="{A1F70FE4-8B5C-4DAE-A026-4A13FAE775F6}" destId="{E95B98D7-9514-4763-94BE-07EDEC16515E}" srcOrd="2" destOrd="0" presId="urn:microsoft.com/office/officeart/2005/8/layout/default"/>
    <dgm:cxn modelId="{57FA110E-EF55-47E7-B64A-1ADDDE570D2E}" type="presParOf" srcId="{A1F70FE4-8B5C-4DAE-A026-4A13FAE775F6}" destId="{11438108-4FA1-4B5A-8CA2-3E718554D30D}" srcOrd="3" destOrd="0" presId="urn:microsoft.com/office/officeart/2005/8/layout/default"/>
    <dgm:cxn modelId="{CAA787B2-76A1-4D7E-A422-5DBE938512FA}" type="presParOf" srcId="{A1F70FE4-8B5C-4DAE-A026-4A13FAE775F6}" destId="{3A3973C0-D4C3-4E69-84E3-CA1BAA03053A}" srcOrd="4" destOrd="0" presId="urn:microsoft.com/office/officeart/2005/8/layout/default"/>
    <dgm:cxn modelId="{78AD691B-44FD-4CC3-9552-96C064FE570D}" type="presParOf" srcId="{A1F70FE4-8B5C-4DAE-A026-4A13FAE775F6}" destId="{2B172F04-6D98-4868-9BF2-D7A95CB43919}" srcOrd="5" destOrd="0" presId="urn:microsoft.com/office/officeart/2005/8/layout/default"/>
    <dgm:cxn modelId="{1EA66FDE-F91B-4912-87E2-7332157DCE1C}" type="presParOf" srcId="{A1F70FE4-8B5C-4DAE-A026-4A13FAE775F6}" destId="{0EE015C5-2846-474D-B854-860B11E22005}" srcOrd="6" destOrd="0" presId="urn:microsoft.com/office/officeart/2005/8/layout/default"/>
    <dgm:cxn modelId="{1AB7F870-F59C-49C2-A154-165342275719}" type="presParOf" srcId="{A1F70FE4-8B5C-4DAE-A026-4A13FAE775F6}" destId="{B9A025F0-9ECD-4501-9387-66118597A693}" srcOrd="7" destOrd="0" presId="urn:microsoft.com/office/officeart/2005/8/layout/default"/>
    <dgm:cxn modelId="{37DFE9DF-72B3-4C64-8A80-C4648F9B3AE9}" type="presParOf" srcId="{A1F70FE4-8B5C-4DAE-A026-4A13FAE775F6}" destId="{06F21472-6D3C-4BD0-B873-EC396AF831D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1AC313-CDDB-4FF8-A95F-F42CAE9B5A2C}" type="doc">
      <dgm:prSet loTypeId="urn:microsoft.com/office/officeart/2005/8/layout/vList5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36829D7-22F2-4AA7-8C11-66E09B6C5FCE}">
      <dgm:prSet/>
      <dgm:spPr/>
      <dgm:t>
        <a:bodyPr/>
        <a:lstStyle/>
        <a:p>
          <a:r>
            <a:rPr lang="en-US" b="0" i="0">
              <a:latin typeface="Century Gothic" panose="020B0502020202020204" pitchFamily="34" charset="0"/>
            </a:rPr>
            <a:t>Not just find distance, advise the user from a health standpoint</a:t>
          </a:r>
          <a:endParaRPr lang="en-US">
            <a:latin typeface="Century Gothic" panose="020B0502020202020204" pitchFamily="34" charset="0"/>
          </a:endParaRPr>
        </a:p>
      </dgm:t>
    </dgm:pt>
    <dgm:pt modelId="{9A153468-FC24-4B24-A7BF-83B4742A89D4}" type="parTrans" cxnId="{84FF60B7-A8DD-45F9-891F-C08852AAE484}">
      <dgm:prSet/>
      <dgm:spPr/>
      <dgm:t>
        <a:bodyPr/>
        <a:lstStyle/>
        <a:p>
          <a:endParaRPr lang="en-US"/>
        </a:p>
      </dgm:t>
    </dgm:pt>
    <dgm:pt modelId="{842CA55B-B01C-498B-97BF-BBBD58F53605}" type="sibTrans" cxnId="{84FF60B7-A8DD-45F9-891F-C08852AAE484}">
      <dgm:prSet/>
      <dgm:spPr/>
      <dgm:t>
        <a:bodyPr/>
        <a:lstStyle/>
        <a:p>
          <a:endParaRPr lang="en-US"/>
        </a:p>
      </dgm:t>
    </dgm:pt>
    <dgm:pt modelId="{19AC7333-5FAD-4C17-999C-28DB4D2DAF12}">
      <dgm:prSet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A minimal software (browser extension) needs to be installed</a:t>
          </a:r>
        </a:p>
      </dgm:t>
    </dgm:pt>
    <dgm:pt modelId="{F867FC9D-0C5D-4E1B-AF9C-BB611DDD9245}" type="parTrans" cxnId="{45AA2824-E0EF-4022-8904-D28C9F106D76}">
      <dgm:prSet/>
      <dgm:spPr/>
      <dgm:t>
        <a:bodyPr/>
        <a:lstStyle/>
        <a:p>
          <a:endParaRPr lang="en-US"/>
        </a:p>
      </dgm:t>
    </dgm:pt>
    <dgm:pt modelId="{7BA4E421-0314-45E4-8426-1A8253734336}" type="sibTrans" cxnId="{45AA2824-E0EF-4022-8904-D28C9F106D76}">
      <dgm:prSet/>
      <dgm:spPr/>
      <dgm:t>
        <a:bodyPr/>
        <a:lstStyle/>
        <a:p>
          <a:endParaRPr lang="en-US"/>
        </a:p>
      </dgm:t>
    </dgm:pt>
    <dgm:pt modelId="{2F4EAEAC-95CD-45AC-9969-A76AA0627557}">
      <dgm:prSet/>
      <dgm:spPr/>
      <dgm:t>
        <a:bodyPr/>
        <a:lstStyle/>
        <a:p>
          <a:r>
            <a:rPr lang="en-US" b="0" i="0">
              <a:latin typeface="Century Gothic" panose="020B0502020202020204" pitchFamily="34" charset="0"/>
            </a:rPr>
            <a:t>Can be extended to multi-user scenario</a:t>
          </a:r>
          <a:endParaRPr lang="en-US">
            <a:latin typeface="Century Gothic" panose="020B0502020202020204" pitchFamily="34" charset="0"/>
          </a:endParaRPr>
        </a:p>
      </dgm:t>
    </dgm:pt>
    <dgm:pt modelId="{F7652682-AB05-42E9-9AA4-987EFD164750}" type="parTrans" cxnId="{F4BB4BE7-4BE7-4858-B785-F740545659C3}">
      <dgm:prSet/>
      <dgm:spPr/>
      <dgm:t>
        <a:bodyPr/>
        <a:lstStyle/>
        <a:p>
          <a:endParaRPr lang="en-US"/>
        </a:p>
      </dgm:t>
    </dgm:pt>
    <dgm:pt modelId="{18EBD852-8F99-476F-9438-DB3A5D12812E}" type="sibTrans" cxnId="{F4BB4BE7-4BE7-4858-B785-F740545659C3}">
      <dgm:prSet/>
      <dgm:spPr/>
      <dgm:t>
        <a:bodyPr/>
        <a:lstStyle/>
        <a:p>
          <a:endParaRPr lang="en-US"/>
        </a:p>
      </dgm:t>
    </dgm:pt>
    <dgm:pt modelId="{55284654-BC60-480F-8405-23F3411BE8C3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Works on</a:t>
          </a:r>
          <a:r>
            <a:rPr lang="en-US" b="0" i="0" dirty="0">
              <a:latin typeface="Century Gothic" panose="020B0502020202020204" pitchFamily="34" charset="0"/>
            </a:rPr>
            <a:t> laptops extendable to mobile phones</a:t>
          </a:r>
          <a:endParaRPr lang="en-US" dirty="0">
            <a:latin typeface="Century Gothic" panose="020B0502020202020204" pitchFamily="34" charset="0"/>
          </a:endParaRPr>
        </a:p>
      </dgm:t>
    </dgm:pt>
    <dgm:pt modelId="{AA6970BC-88FC-425E-87DB-23D5B912D7FF}" type="parTrans" cxnId="{19F14AF4-B838-48CA-9E55-46B9B3691E3F}">
      <dgm:prSet/>
      <dgm:spPr/>
      <dgm:t>
        <a:bodyPr/>
        <a:lstStyle/>
        <a:p>
          <a:endParaRPr lang="en-US"/>
        </a:p>
      </dgm:t>
    </dgm:pt>
    <dgm:pt modelId="{F09E92B2-009D-4B50-AF47-B954EFBB10BD}" type="sibTrans" cxnId="{19F14AF4-B838-48CA-9E55-46B9B3691E3F}">
      <dgm:prSet/>
      <dgm:spPr/>
      <dgm:t>
        <a:bodyPr/>
        <a:lstStyle/>
        <a:p>
          <a:endParaRPr lang="en-US"/>
        </a:p>
      </dgm:t>
    </dgm:pt>
    <dgm:pt modelId="{6F934CB5-C4BB-43CB-A2DC-D0081E19B5A2}" type="pres">
      <dgm:prSet presAssocID="{CC1AC313-CDDB-4FF8-A95F-F42CAE9B5A2C}" presName="Name0" presStyleCnt="0">
        <dgm:presLayoutVars>
          <dgm:dir/>
          <dgm:animLvl val="lvl"/>
          <dgm:resizeHandles val="exact"/>
        </dgm:presLayoutVars>
      </dgm:prSet>
      <dgm:spPr/>
    </dgm:pt>
    <dgm:pt modelId="{FD5F29E1-1FC9-4E9B-9F65-B5B10CF6AA76}" type="pres">
      <dgm:prSet presAssocID="{036829D7-22F2-4AA7-8C11-66E09B6C5FCE}" presName="linNode" presStyleCnt="0"/>
      <dgm:spPr/>
    </dgm:pt>
    <dgm:pt modelId="{AC0889AF-5981-44A3-84ED-40EBF6E6159E}" type="pres">
      <dgm:prSet presAssocID="{036829D7-22F2-4AA7-8C11-66E09B6C5FCE}" presName="parentText" presStyleLbl="node1" presStyleIdx="0" presStyleCnt="4" custLinFactNeighborX="-65869" custLinFactNeighborY="54851">
        <dgm:presLayoutVars>
          <dgm:chMax val="1"/>
          <dgm:bulletEnabled val="1"/>
        </dgm:presLayoutVars>
      </dgm:prSet>
      <dgm:spPr/>
    </dgm:pt>
    <dgm:pt modelId="{E250140F-1FCD-49F2-B3E8-B865031825FA}" type="pres">
      <dgm:prSet presAssocID="{842CA55B-B01C-498B-97BF-BBBD58F53605}" presName="sp" presStyleCnt="0"/>
      <dgm:spPr/>
    </dgm:pt>
    <dgm:pt modelId="{77E75CF2-2359-42F8-9774-03652E4D69F9}" type="pres">
      <dgm:prSet presAssocID="{19AC7333-5FAD-4C17-999C-28DB4D2DAF12}" presName="linNode" presStyleCnt="0"/>
      <dgm:spPr/>
    </dgm:pt>
    <dgm:pt modelId="{00F8F8FD-EA5F-4B5D-BC44-1B1AD43C2F4E}" type="pres">
      <dgm:prSet presAssocID="{19AC7333-5FAD-4C17-999C-28DB4D2DAF12}" presName="parentText" presStyleLbl="node1" presStyleIdx="1" presStyleCnt="4" custLinFactNeighborX="62757" custLinFactNeighborY="-48959">
        <dgm:presLayoutVars>
          <dgm:chMax val="1"/>
          <dgm:bulletEnabled val="1"/>
        </dgm:presLayoutVars>
      </dgm:prSet>
      <dgm:spPr/>
    </dgm:pt>
    <dgm:pt modelId="{6BA01E89-35BD-4898-93AA-BA4A0E55DA55}" type="pres">
      <dgm:prSet presAssocID="{7BA4E421-0314-45E4-8426-1A8253734336}" presName="sp" presStyleCnt="0"/>
      <dgm:spPr/>
    </dgm:pt>
    <dgm:pt modelId="{51DADA5D-B36E-4B0E-B1DF-8367635EC3E0}" type="pres">
      <dgm:prSet presAssocID="{2F4EAEAC-95CD-45AC-9969-A76AA0627557}" presName="linNode" presStyleCnt="0"/>
      <dgm:spPr/>
    </dgm:pt>
    <dgm:pt modelId="{4C1E09F1-5BF5-4629-ACC2-8C418C38B6C2}" type="pres">
      <dgm:prSet presAssocID="{2F4EAEAC-95CD-45AC-9969-A76AA0627557}" presName="parentText" presStyleLbl="node1" presStyleIdx="2" presStyleCnt="4" custLinFactNeighborX="-65871" custLinFactNeighborY="-18779">
        <dgm:presLayoutVars>
          <dgm:chMax val="1"/>
          <dgm:bulletEnabled val="1"/>
        </dgm:presLayoutVars>
      </dgm:prSet>
      <dgm:spPr/>
    </dgm:pt>
    <dgm:pt modelId="{763F9104-4C68-41AA-B78D-1E27C3B1DEEF}" type="pres">
      <dgm:prSet presAssocID="{18EBD852-8F99-476F-9438-DB3A5D12812E}" presName="sp" presStyleCnt="0"/>
      <dgm:spPr/>
    </dgm:pt>
    <dgm:pt modelId="{697612DB-CC5E-40CE-9B49-3A85FC831203}" type="pres">
      <dgm:prSet presAssocID="{55284654-BC60-480F-8405-23F3411BE8C3}" presName="linNode" presStyleCnt="0"/>
      <dgm:spPr/>
    </dgm:pt>
    <dgm:pt modelId="{A6BBBCF4-CFED-49B1-84A7-C9D894B20B09}" type="pres">
      <dgm:prSet presAssocID="{55284654-BC60-480F-8405-23F3411BE8C3}" presName="parentText" presStyleLbl="node1" presStyleIdx="3" presStyleCnt="4" custLinFactY="-23237" custLinFactNeighborX="64172" custLinFactNeighborY="-100000">
        <dgm:presLayoutVars>
          <dgm:chMax val="1"/>
          <dgm:bulletEnabled val="1"/>
        </dgm:presLayoutVars>
      </dgm:prSet>
      <dgm:spPr/>
    </dgm:pt>
  </dgm:ptLst>
  <dgm:cxnLst>
    <dgm:cxn modelId="{6605B312-1C05-452D-B127-98EB496AFC3C}" type="presOf" srcId="{2F4EAEAC-95CD-45AC-9969-A76AA0627557}" destId="{4C1E09F1-5BF5-4629-ACC2-8C418C38B6C2}" srcOrd="0" destOrd="0" presId="urn:microsoft.com/office/officeart/2005/8/layout/vList5"/>
    <dgm:cxn modelId="{AB69BA1B-946D-4ACD-8822-61D3214396CC}" type="presOf" srcId="{CC1AC313-CDDB-4FF8-A95F-F42CAE9B5A2C}" destId="{6F934CB5-C4BB-43CB-A2DC-D0081E19B5A2}" srcOrd="0" destOrd="0" presId="urn:microsoft.com/office/officeart/2005/8/layout/vList5"/>
    <dgm:cxn modelId="{45AA2824-E0EF-4022-8904-D28C9F106D76}" srcId="{CC1AC313-CDDB-4FF8-A95F-F42CAE9B5A2C}" destId="{19AC7333-5FAD-4C17-999C-28DB4D2DAF12}" srcOrd="1" destOrd="0" parTransId="{F867FC9D-0C5D-4E1B-AF9C-BB611DDD9245}" sibTransId="{7BA4E421-0314-45E4-8426-1A8253734336}"/>
    <dgm:cxn modelId="{BB82E04B-3C99-43FC-87EF-F339A81FE27E}" type="presOf" srcId="{036829D7-22F2-4AA7-8C11-66E09B6C5FCE}" destId="{AC0889AF-5981-44A3-84ED-40EBF6E6159E}" srcOrd="0" destOrd="0" presId="urn:microsoft.com/office/officeart/2005/8/layout/vList5"/>
    <dgm:cxn modelId="{6DDE42A3-12E9-493B-B9C3-9C29CAEDB8F6}" type="presOf" srcId="{19AC7333-5FAD-4C17-999C-28DB4D2DAF12}" destId="{00F8F8FD-EA5F-4B5D-BC44-1B1AD43C2F4E}" srcOrd="0" destOrd="0" presId="urn:microsoft.com/office/officeart/2005/8/layout/vList5"/>
    <dgm:cxn modelId="{84FF60B7-A8DD-45F9-891F-C08852AAE484}" srcId="{CC1AC313-CDDB-4FF8-A95F-F42CAE9B5A2C}" destId="{036829D7-22F2-4AA7-8C11-66E09B6C5FCE}" srcOrd="0" destOrd="0" parTransId="{9A153468-FC24-4B24-A7BF-83B4742A89D4}" sibTransId="{842CA55B-B01C-498B-97BF-BBBD58F53605}"/>
    <dgm:cxn modelId="{2DF1F5D4-DC71-4A80-8ED2-A3127B0D4E39}" type="presOf" srcId="{55284654-BC60-480F-8405-23F3411BE8C3}" destId="{A6BBBCF4-CFED-49B1-84A7-C9D894B20B09}" srcOrd="0" destOrd="0" presId="urn:microsoft.com/office/officeart/2005/8/layout/vList5"/>
    <dgm:cxn modelId="{F4BB4BE7-4BE7-4858-B785-F740545659C3}" srcId="{CC1AC313-CDDB-4FF8-A95F-F42CAE9B5A2C}" destId="{2F4EAEAC-95CD-45AC-9969-A76AA0627557}" srcOrd="2" destOrd="0" parTransId="{F7652682-AB05-42E9-9AA4-987EFD164750}" sibTransId="{18EBD852-8F99-476F-9438-DB3A5D12812E}"/>
    <dgm:cxn modelId="{19F14AF4-B838-48CA-9E55-46B9B3691E3F}" srcId="{CC1AC313-CDDB-4FF8-A95F-F42CAE9B5A2C}" destId="{55284654-BC60-480F-8405-23F3411BE8C3}" srcOrd="3" destOrd="0" parTransId="{AA6970BC-88FC-425E-87DB-23D5B912D7FF}" sibTransId="{F09E92B2-009D-4B50-AF47-B954EFBB10BD}"/>
    <dgm:cxn modelId="{171452D7-59D3-422B-8BBB-982EA9A85C77}" type="presParOf" srcId="{6F934CB5-C4BB-43CB-A2DC-D0081E19B5A2}" destId="{FD5F29E1-1FC9-4E9B-9F65-B5B10CF6AA76}" srcOrd="0" destOrd="0" presId="urn:microsoft.com/office/officeart/2005/8/layout/vList5"/>
    <dgm:cxn modelId="{33A25C08-D917-4AFC-A737-F3F7DE598BA1}" type="presParOf" srcId="{FD5F29E1-1FC9-4E9B-9F65-B5B10CF6AA76}" destId="{AC0889AF-5981-44A3-84ED-40EBF6E6159E}" srcOrd="0" destOrd="0" presId="urn:microsoft.com/office/officeart/2005/8/layout/vList5"/>
    <dgm:cxn modelId="{DEB378F0-AC7D-4285-8681-E99E2D3D9C6D}" type="presParOf" srcId="{6F934CB5-C4BB-43CB-A2DC-D0081E19B5A2}" destId="{E250140F-1FCD-49F2-B3E8-B865031825FA}" srcOrd="1" destOrd="0" presId="urn:microsoft.com/office/officeart/2005/8/layout/vList5"/>
    <dgm:cxn modelId="{C062BBCD-5AC9-47B1-AA5F-778512A891C0}" type="presParOf" srcId="{6F934CB5-C4BB-43CB-A2DC-D0081E19B5A2}" destId="{77E75CF2-2359-42F8-9774-03652E4D69F9}" srcOrd="2" destOrd="0" presId="urn:microsoft.com/office/officeart/2005/8/layout/vList5"/>
    <dgm:cxn modelId="{9CFFFFF9-CE14-4543-8217-30EFB228336D}" type="presParOf" srcId="{77E75CF2-2359-42F8-9774-03652E4D69F9}" destId="{00F8F8FD-EA5F-4B5D-BC44-1B1AD43C2F4E}" srcOrd="0" destOrd="0" presId="urn:microsoft.com/office/officeart/2005/8/layout/vList5"/>
    <dgm:cxn modelId="{FA2419D7-9AED-43BF-908B-A5CBBB1DCD36}" type="presParOf" srcId="{6F934CB5-C4BB-43CB-A2DC-D0081E19B5A2}" destId="{6BA01E89-35BD-4898-93AA-BA4A0E55DA55}" srcOrd="3" destOrd="0" presId="urn:microsoft.com/office/officeart/2005/8/layout/vList5"/>
    <dgm:cxn modelId="{B3357261-D320-4498-A90E-9019850DCA1E}" type="presParOf" srcId="{6F934CB5-C4BB-43CB-A2DC-D0081E19B5A2}" destId="{51DADA5D-B36E-4B0E-B1DF-8367635EC3E0}" srcOrd="4" destOrd="0" presId="urn:microsoft.com/office/officeart/2005/8/layout/vList5"/>
    <dgm:cxn modelId="{63FB4BBB-D78D-4C29-85E8-80182B8C82B8}" type="presParOf" srcId="{51DADA5D-B36E-4B0E-B1DF-8367635EC3E0}" destId="{4C1E09F1-5BF5-4629-ACC2-8C418C38B6C2}" srcOrd="0" destOrd="0" presId="urn:microsoft.com/office/officeart/2005/8/layout/vList5"/>
    <dgm:cxn modelId="{1B7D9CAF-8E55-4C49-9201-E047C0F5D1FE}" type="presParOf" srcId="{6F934CB5-C4BB-43CB-A2DC-D0081E19B5A2}" destId="{763F9104-4C68-41AA-B78D-1E27C3B1DEEF}" srcOrd="5" destOrd="0" presId="urn:microsoft.com/office/officeart/2005/8/layout/vList5"/>
    <dgm:cxn modelId="{C6B6AB8E-DBB1-43AC-9479-0B7B132DA1D7}" type="presParOf" srcId="{6F934CB5-C4BB-43CB-A2DC-D0081E19B5A2}" destId="{697612DB-CC5E-40CE-9B49-3A85FC831203}" srcOrd="6" destOrd="0" presId="urn:microsoft.com/office/officeart/2005/8/layout/vList5"/>
    <dgm:cxn modelId="{D2C7D775-DD76-4E9A-BE93-5443C0542624}" type="presParOf" srcId="{697612DB-CC5E-40CE-9B49-3A85FC831203}" destId="{A6BBBCF4-CFED-49B1-84A7-C9D894B20B0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110A43-1520-4285-87B4-A4A67A99EA7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D37EB4-5E0E-471A-A19C-F8D40637B0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b="0" i="0" dirty="0"/>
            <a:t>Using OpenCV, find IPD from reference image whose distance from screen is known.</a:t>
          </a:r>
        </a:p>
        <a:p>
          <a:pPr>
            <a:lnSpc>
              <a:spcPct val="100000"/>
            </a:lnSpc>
          </a:pPr>
          <a:r>
            <a:rPr lang="en-US" sz="1500" b="0" i="0" dirty="0"/>
            <a:t>Hard Code these</a:t>
          </a:r>
          <a:endParaRPr lang="en-US" sz="1500" dirty="0"/>
        </a:p>
      </dgm:t>
    </dgm:pt>
    <dgm:pt modelId="{15D8BBFD-F9AE-47C0-941A-3BC7F173D554}" type="parTrans" cxnId="{7D6F0990-90F8-4429-99E6-FA72CBBD3651}">
      <dgm:prSet/>
      <dgm:spPr/>
      <dgm:t>
        <a:bodyPr/>
        <a:lstStyle/>
        <a:p>
          <a:endParaRPr lang="en-US"/>
        </a:p>
      </dgm:t>
    </dgm:pt>
    <dgm:pt modelId="{69A663ED-D3DE-4C52-8531-B28D1CE78116}" type="sibTrans" cxnId="{7D6F0990-90F8-4429-99E6-FA72CBBD3651}">
      <dgm:prSet/>
      <dgm:spPr/>
      <dgm:t>
        <a:bodyPr/>
        <a:lstStyle/>
        <a:p>
          <a:endParaRPr lang="en-US"/>
        </a:p>
      </dgm:t>
    </dgm:pt>
    <dgm:pt modelId="{CABDA5D9-5410-4A84-B8E9-162C6EF0F8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Found </a:t>
          </a:r>
          <a:r>
            <a:rPr lang="en-US" sz="1200" b="0" i="0" dirty="0" err="1"/>
            <a:t>IPD_ref</a:t>
          </a:r>
          <a:r>
            <a:rPr lang="en-US" sz="1200" b="0" i="0" dirty="0"/>
            <a:t> = 260 pixels for an image taken 30 </a:t>
          </a:r>
          <a:r>
            <a:rPr lang="en-US" sz="1200" b="0" i="0" dirty="0" err="1"/>
            <a:t>cms</a:t>
          </a:r>
          <a:r>
            <a:rPr lang="en-US" sz="1200" b="0" i="0" dirty="0"/>
            <a:t> far away from the screen.</a:t>
          </a:r>
          <a:endParaRPr lang="en-US" sz="1200" dirty="0"/>
        </a:p>
      </dgm:t>
    </dgm:pt>
    <dgm:pt modelId="{544F5564-B657-40DD-B6DD-F16ADBE9DA6A}" type="parTrans" cxnId="{D65539E3-580F-4C05-9910-441BDDB64F19}">
      <dgm:prSet/>
      <dgm:spPr/>
      <dgm:t>
        <a:bodyPr/>
        <a:lstStyle/>
        <a:p>
          <a:endParaRPr lang="en-US"/>
        </a:p>
      </dgm:t>
    </dgm:pt>
    <dgm:pt modelId="{5BA780AD-B2B0-4032-AA02-F691E71695DA}" type="sibTrans" cxnId="{D65539E3-580F-4C05-9910-441BDDB64F19}">
      <dgm:prSet/>
      <dgm:spPr/>
      <dgm:t>
        <a:bodyPr/>
        <a:lstStyle/>
        <a:p>
          <a:endParaRPr lang="en-US"/>
        </a:p>
      </dgm:t>
    </dgm:pt>
    <dgm:pt modelId="{D524919F-BF93-477C-BC56-E2986B146F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For every user, calibrate the hard coded values for specific screen size</a:t>
          </a:r>
        </a:p>
        <a:p>
          <a:pPr>
            <a:lnSpc>
              <a:spcPct val="100000"/>
            </a:lnSpc>
          </a:pPr>
          <a:r>
            <a:rPr lang="en-US" b="0" i="0" dirty="0"/>
            <a:t>Perform Eye Detection using webcam to measure IPD thus find distance from screen</a:t>
          </a:r>
        </a:p>
        <a:p>
          <a:pPr>
            <a:lnSpc>
              <a:spcPct val="100000"/>
            </a:lnSpc>
          </a:pPr>
          <a:r>
            <a:rPr lang="en-US" b="0" i="0" dirty="0"/>
            <a:t>Compare with safe distance of 51cm </a:t>
          </a:r>
          <a:endParaRPr lang="en-US" dirty="0"/>
        </a:p>
      </dgm:t>
    </dgm:pt>
    <dgm:pt modelId="{A89DC097-7AB4-4BDF-969F-B645F0DC4072}" type="parTrans" cxnId="{0A4C5D7B-2A08-4328-BC42-2E9DC3DAC5D4}">
      <dgm:prSet/>
      <dgm:spPr/>
      <dgm:t>
        <a:bodyPr/>
        <a:lstStyle/>
        <a:p>
          <a:endParaRPr lang="en-US"/>
        </a:p>
      </dgm:t>
    </dgm:pt>
    <dgm:pt modelId="{734C48F2-389C-41BC-A077-8AAB35ADFF26}" type="sibTrans" cxnId="{0A4C5D7B-2A08-4328-BC42-2E9DC3DAC5D4}">
      <dgm:prSet/>
      <dgm:spPr/>
      <dgm:t>
        <a:bodyPr/>
        <a:lstStyle/>
        <a:p>
          <a:endParaRPr lang="en-US"/>
        </a:p>
      </dgm:t>
    </dgm:pt>
    <dgm:pt modelId="{2221A9EC-840F-4447-851B-FBF7BEED4C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Enabling timer in background that increments only when you look at the screen</a:t>
          </a:r>
          <a:endParaRPr lang="en-US" dirty="0"/>
        </a:p>
      </dgm:t>
    </dgm:pt>
    <dgm:pt modelId="{BE51F264-D2B5-40DA-99CF-8C5FBA19909D}" type="parTrans" cxnId="{16A9A529-6F37-4BC8-862F-B8AE502E4708}">
      <dgm:prSet/>
      <dgm:spPr/>
      <dgm:t>
        <a:bodyPr/>
        <a:lstStyle/>
        <a:p>
          <a:endParaRPr lang="en-US"/>
        </a:p>
      </dgm:t>
    </dgm:pt>
    <dgm:pt modelId="{A905A267-1BE0-49CB-AA7B-D7DDFA34551E}" type="sibTrans" cxnId="{16A9A529-6F37-4BC8-862F-B8AE502E4708}">
      <dgm:prSet/>
      <dgm:spPr/>
      <dgm:t>
        <a:bodyPr/>
        <a:lstStyle/>
        <a:p>
          <a:endParaRPr lang="en-US"/>
        </a:p>
      </dgm:t>
    </dgm:pt>
    <dgm:pt modelId="{3A2C7B11-1986-4173-A8EE-8B6F54601EC7}" type="pres">
      <dgm:prSet presAssocID="{C6110A43-1520-4285-87B4-A4A67A99EA79}" presName="root" presStyleCnt="0">
        <dgm:presLayoutVars>
          <dgm:dir/>
          <dgm:resizeHandles val="exact"/>
        </dgm:presLayoutVars>
      </dgm:prSet>
      <dgm:spPr/>
    </dgm:pt>
    <dgm:pt modelId="{B22A914F-09B5-40A4-8874-B5508844B94D}" type="pres">
      <dgm:prSet presAssocID="{B3D37EB4-5E0E-471A-A19C-F8D40637B052}" presName="compNode" presStyleCnt="0"/>
      <dgm:spPr/>
    </dgm:pt>
    <dgm:pt modelId="{F94C4B10-92B7-480A-B4A2-78A30210EBA3}" type="pres">
      <dgm:prSet presAssocID="{B3D37EB4-5E0E-471A-A19C-F8D40637B052}" presName="bgRect" presStyleLbl="bgShp" presStyleIdx="0" presStyleCnt="3" custScaleX="99622" custLinFactNeighborX="78" custLinFactNeighborY="-886"/>
      <dgm:spPr>
        <a:solidFill>
          <a:schemeClr val="accent2">
            <a:lumMod val="40000"/>
            <a:lumOff val="60000"/>
          </a:schemeClr>
        </a:solidFill>
      </dgm:spPr>
    </dgm:pt>
    <dgm:pt modelId="{9C9D9BE6-7601-469D-BC62-6490BFFF5B83}" type="pres">
      <dgm:prSet presAssocID="{B3D37EB4-5E0E-471A-A19C-F8D40637B052}" presName="iconRect" presStyleLbl="node1" presStyleIdx="0" presStyleCnt="3"/>
      <dgm:spPr/>
    </dgm:pt>
    <dgm:pt modelId="{B14DB63F-C391-4E8D-8E52-85FA783F2625}" type="pres">
      <dgm:prSet presAssocID="{B3D37EB4-5E0E-471A-A19C-F8D40637B052}" presName="spaceRect" presStyleCnt="0"/>
      <dgm:spPr/>
    </dgm:pt>
    <dgm:pt modelId="{413C5218-86DD-4BFC-BBD8-50713DE7477D}" type="pres">
      <dgm:prSet presAssocID="{B3D37EB4-5E0E-471A-A19C-F8D40637B052}" presName="parTx" presStyleLbl="revTx" presStyleIdx="0" presStyleCnt="4" custScaleX="86649" custLinFactNeighborX="7768" custLinFactNeighborY="2022">
        <dgm:presLayoutVars>
          <dgm:chMax val="0"/>
          <dgm:chPref val="0"/>
        </dgm:presLayoutVars>
      </dgm:prSet>
      <dgm:spPr/>
    </dgm:pt>
    <dgm:pt modelId="{692CF265-2A03-4F3E-9B74-8ABBBD839E3B}" type="pres">
      <dgm:prSet presAssocID="{B3D37EB4-5E0E-471A-A19C-F8D40637B052}" presName="desTx" presStyleLbl="revTx" presStyleIdx="1" presStyleCnt="4" custLinFactNeighborX="925">
        <dgm:presLayoutVars/>
      </dgm:prSet>
      <dgm:spPr/>
    </dgm:pt>
    <dgm:pt modelId="{BD065B6E-41C1-4328-967C-F57D853E3390}" type="pres">
      <dgm:prSet presAssocID="{69A663ED-D3DE-4C52-8531-B28D1CE78116}" presName="sibTrans" presStyleCnt="0"/>
      <dgm:spPr/>
    </dgm:pt>
    <dgm:pt modelId="{70E4BE19-EF52-4BAE-9050-51CBF676D038}" type="pres">
      <dgm:prSet presAssocID="{D524919F-BF93-477C-BC56-E2986B146FFC}" presName="compNode" presStyleCnt="0"/>
      <dgm:spPr/>
    </dgm:pt>
    <dgm:pt modelId="{3054BC5F-1F8A-4CD1-ABE7-5C8934D0EE38}" type="pres">
      <dgm:prSet presAssocID="{D524919F-BF93-477C-BC56-E2986B146FFC}" presName="bgRect" presStyleLbl="bgShp" presStyleIdx="1" presStyleCnt="3"/>
      <dgm:spPr>
        <a:solidFill>
          <a:schemeClr val="accent2">
            <a:lumMod val="40000"/>
            <a:lumOff val="60000"/>
          </a:schemeClr>
        </a:solidFill>
      </dgm:spPr>
    </dgm:pt>
    <dgm:pt modelId="{824A9D1F-59D9-421F-B382-185150C74E94}" type="pres">
      <dgm:prSet presAssocID="{D524919F-BF93-477C-BC56-E2986B146FFC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3801D5B-B75A-4CD0-9308-F4EB7693FEAE}" type="pres">
      <dgm:prSet presAssocID="{D524919F-BF93-477C-BC56-E2986B146FFC}" presName="spaceRect" presStyleCnt="0"/>
      <dgm:spPr/>
    </dgm:pt>
    <dgm:pt modelId="{7125B38B-3560-4F3E-951E-987764B70B1C}" type="pres">
      <dgm:prSet presAssocID="{D524919F-BF93-477C-BC56-E2986B146FFC}" presName="parTx" presStyleLbl="revTx" presStyleIdx="2" presStyleCnt="4" custScaleX="50684" custScaleY="99605" custLinFactNeighborX="-17094" custLinFactNeighborY="-1611">
        <dgm:presLayoutVars>
          <dgm:chMax val="0"/>
          <dgm:chPref val="0"/>
        </dgm:presLayoutVars>
      </dgm:prSet>
      <dgm:spPr/>
    </dgm:pt>
    <dgm:pt modelId="{367063EF-0000-4973-8EDE-16A0D74DF50B}" type="pres">
      <dgm:prSet presAssocID="{734C48F2-389C-41BC-A077-8AAB35ADFF26}" presName="sibTrans" presStyleCnt="0"/>
      <dgm:spPr/>
    </dgm:pt>
    <dgm:pt modelId="{5E31F6B3-9040-4DFD-AC36-BB4DA4412C44}" type="pres">
      <dgm:prSet presAssocID="{2221A9EC-840F-4447-851B-FBF7BEED4C3E}" presName="compNode" presStyleCnt="0"/>
      <dgm:spPr/>
    </dgm:pt>
    <dgm:pt modelId="{4170D032-D934-415D-9E24-9518F09B0447}" type="pres">
      <dgm:prSet presAssocID="{2221A9EC-840F-4447-851B-FBF7BEED4C3E}" presName="bgRect" presStyleLbl="bgShp" presStyleIdx="2" presStyleCnt="3" custLinFactNeighborX="3906" custLinFactNeighborY="7380"/>
      <dgm:spPr>
        <a:solidFill>
          <a:schemeClr val="accent2">
            <a:lumMod val="40000"/>
            <a:lumOff val="60000"/>
          </a:schemeClr>
        </a:solidFill>
      </dgm:spPr>
    </dgm:pt>
    <dgm:pt modelId="{CC1C543A-4687-44D4-96E7-59E3E68BEB8C}" type="pres">
      <dgm:prSet presAssocID="{2221A9EC-840F-4447-851B-FBF7BEED4C3E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4B13D651-2E29-4E2F-A71E-AF15A91DE80A}" type="pres">
      <dgm:prSet presAssocID="{2221A9EC-840F-4447-851B-FBF7BEED4C3E}" presName="spaceRect" presStyleCnt="0"/>
      <dgm:spPr/>
    </dgm:pt>
    <dgm:pt modelId="{B4E57223-C00A-4780-B886-9C06C0327B43}" type="pres">
      <dgm:prSet presAssocID="{2221A9EC-840F-4447-851B-FBF7BEED4C3E}" presName="parTx" presStyleLbl="revTx" presStyleIdx="3" presStyleCnt="4" custScaleX="90976" custLinFactNeighborX="3506" custLinFactNeighborY="43">
        <dgm:presLayoutVars>
          <dgm:chMax val="0"/>
          <dgm:chPref val="0"/>
        </dgm:presLayoutVars>
      </dgm:prSet>
      <dgm:spPr/>
    </dgm:pt>
  </dgm:ptLst>
  <dgm:cxnLst>
    <dgm:cxn modelId="{C1007528-2C08-4A2B-93C4-3B356742EBFA}" type="presOf" srcId="{B3D37EB4-5E0E-471A-A19C-F8D40637B052}" destId="{413C5218-86DD-4BFC-BBD8-50713DE7477D}" srcOrd="0" destOrd="0" presId="urn:microsoft.com/office/officeart/2018/2/layout/IconVerticalSolidList"/>
    <dgm:cxn modelId="{16A9A529-6F37-4BC8-862F-B8AE502E4708}" srcId="{C6110A43-1520-4285-87B4-A4A67A99EA79}" destId="{2221A9EC-840F-4447-851B-FBF7BEED4C3E}" srcOrd="2" destOrd="0" parTransId="{BE51F264-D2B5-40DA-99CF-8C5FBA19909D}" sibTransId="{A905A267-1BE0-49CB-AA7B-D7DDFA34551E}"/>
    <dgm:cxn modelId="{0A4C5D7B-2A08-4328-BC42-2E9DC3DAC5D4}" srcId="{C6110A43-1520-4285-87B4-A4A67A99EA79}" destId="{D524919F-BF93-477C-BC56-E2986B146FFC}" srcOrd="1" destOrd="0" parTransId="{A89DC097-7AB4-4BDF-969F-B645F0DC4072}" sibTransId="{734C48F2-389C-41BC-A077-8AAB35ADFF26}"/>
    <dgm:cxn modelId="{0B7F4A8B-2EA7-43B1-ACCD-C2559750DD67}" type="presOf" srcId="{2221A9EC-840F-4447-851B-FBF7BEED4C3E}" destId="{B4E57223-C00A-4780-B886-9C06C0327B43}" srcOrd="0" destOrd="0" presId="urn:microsoft.com/office/officeart/2018/2/layout/IconVerticalSolidList"/>
    <dgm:cxn modelId="{7D6F0990-90F8-4429-99E6-FA72CBBD3651}" srcId="{C6110A43-1520-4285-87B4-A4A67A99EA79}" destId="{B3D37EB4-5E0E-471A-A19C-F8D40637B052}" srcOrd="0" destOrd="0" parTransId="{15D8BBFD-F9AE-47C0-941A-3BC7F173D554}" sibTransId="{69A663ED-D3DE-4C52-8531-B28D1CE78116}"/>
    <dgm:cxn modelId="{A1D92DCA-A942-495B-B312-0764C196FD05}" type="presOf" srcId="{D524919F-BF93-477C-BC56-E2986B146FFC}" destId="{7125B38B-3560-4F3E-951E-987764B70B1C}" srcOrd="0" destOrd="0" presId="urn:microsoft.com/office/officeart/2018/2/layout/IconVerticalSolidList"/>
    <dgm:cxn modelId="{B36FBFD8-D41C-4A19-A144-593E2B8A3E3C}" type="presOf" srcId="{C6110A43-1520-4285-87B4-A4A67A99EA79}" destId="{3A2C7B11-1986-4173-A8EE-8B6F54601EC7}" srcOrd="0" destOrd="0" presId="urn:microsoft.com/office/officeart/2018/2/layout/IconVerticalSolidList"/>
    <dgm:cxn modelId="{2CF0CFD9-F06D-4860-8A68-4625A4BF57AD}" type="presOf" srcId="{CABDA5D9-5410-4A84-B8E9-162C6EF0F869}" destId="{692CF265-2A03-4F3E-9B74-8ABBBD839E3B}" srcOrd="0" destOrd="0" presId="urn:microsoft.com/office/officeart/2018/2/layout/IconVerticalSolidList"/>
    <dgm:cxn modelId="{D65539E3-580F-4C05-9910-441BDDB64F19}" srcId="{B3D37EB4-5E0E-471A-A19C-F8D40637B052}" destId="{CABDA5D9-5410-4A84-B8E9-162C6EF0F869}" srcOrd="0" destOrd="0" parTransId="{544F5564-B657-40DD-B6DD-F16ADBE9DA6A}" sibTransId="{5BA780AD-B2B0-4032-AA02-F691E71695DA}"/>
    <dgm:cxn modelId="{92151EB7-519A-4D59-9B3F-7C8A4C7E8B4D}" type="presParOf" srcId="{3A2C7B11-1986-4173-A8EE-8B6F54601EC7}" destId="{B22A914F-09B5-40A4-8874-B5508844B94D}" srcOrd="0" destOrd="0" presId="urn:microsoft.com/office/officeart/2018/2/layout/IconVerticalSolidList"/>
    <dgm:cxn modelId="{38C9C7E5-01E0-4650-9753-6E851056CCC4}" type="presParOf" srcId="{B22A914F-09B5-40A4-8874-B5508844B94D}" destId="{F94C4B10-92B7-480A-B4A2-78A30210EBA3}" srcOrd="0" destOrd="0" presId="urn:microsoft.com/office/officeart/2018/2/layout/IconVerticalSolidList"/>
    <dgm:cxn modelId="{E689B073-A9AD-4C81-8A94-B4AEB3565F4B}" type="presParOf" srcId="{B22A914F-09B5-40A4-8874-B5508844B94D}" destId="{9C9D9BE6-7601-469D-BC62-6490BFFF5B83}" srcOrd="1" destOrd="0" presId="urn:microsoft.com/office/officeart/2018/2/layout/IconVerticalSolidList"/>
    <dgm:cxn modelId="{AC232BFD-1A4A-4E07-B1BF-F5FC3A36B584}" type="presParOf" srcId="{B22A914F-09B5-40A4-8874-B5508844B94D}" destId="{B14DB63F-C391-4E8D-8E52-85FA783F2625}" srcOrd="2" destOrd="0" presId="urn:microsoft.com/office/officeart/2018/2/layout/IconVerticalSolidList"/>
    <dgm:cxn modelId="{69C5D0E2-30B7-4342-BD3B-B95E5E211212}" type="presParOf" srcId="{B22A914F-09B5-40A4-8874-B5508844B94D}" destId="{413C5218-86DD-4BFC-BBD8-50713DE7477D}" srcOrd="3" destOrd="0" presId="urn:microsoft.com/office/officeart/2018/2/layout/IconVerticalSolidList"/>
    <dgm:cxn modelId="{95D7AB8D-660A-4B92-B319-A542B89BCFCB}" type="presParOf" srcId="{B22A914F-09B5-40A4-8874-B5508844B94D}" destId="{692CF265-2A03-4F3E-9B74-8ABBBD839E3B}" srcOrd="4" destOrd="0" presId="urn:microsoft.com/office/officeart/2018/2/layout/IconVerticalSolidList"/>
    <dgm:cxn modelId="{39D5F288-B809-4E10-A7A8-6C5FD644DCD9}" type="presParOf" srcId="{3A2C7B11-1986-4173-A8EE-8B6F54601EC7}" destId="{BD065B6E-41C1-4328-967C-F57D853E3390}" srcOrd="1" destOrd="0" presId="urn:microsoft.com/office/officeart/2018/2/layout/IconVerticalSolidList"/>
    <dgm:cxn modelId="{9C1FD8CD-AEAA-4714-8BA8-2119CA6DFB89}" type="presParOf" srcId="{3A2C7B11-1986-4173-A8EE-8B6F54601EC7}" destId="{70E4BE19-EF52-4BAE-9050-51CBF676D038}" srcOrd="2" destOrd="0" presId="urn:microsoft.com/office/officeart/2018/2/layout/IconVerticalSolidList"/>
    <dgm:cxn modelId="{1E1D5B00-5707-4A5B-BC78-2AA51B6C9CA9}" type="presParOf" srcId="{70E4BE19-EF52-4BAE-9050-51CBF676D038}" destId="{3054BC5F-1F8A-4CD1-ABE7-5C8934D0EE38}" srcOrd="0" destOrd="0" presId="urn:microsoft.com/office/officeart/2018/2/layout/IconVerticalSolidList"/>
    <dgm:cxn modelId="{5B2AD57A-0948-47C2-92FE-F4C4EC8FE733}" type="presParOf" srcId="{70E4BE19-EF52-4BAE-9050-51CBF676D038}" destId="{824A9D1F-59D9-421F-B382-185150C74E94}" srcOrd="1" destOrd="0" presId="urn:microsoft.com/office/officeart/2018/2/layout/IconVerticalSolidList"/>
    <dgm:cxn modelId="{DA2D37E6-EF0E-46FD-AC67-29D93AA10721}" type="presParOf" srcId="{70E4BE19-EF52-4BAE-9050-51CBF676D038}" destId="{03801D5B-B75A-4CD0-9308-F4EB7693FEAE}" srcOrd="2" destOrd="0" presId="urn:microsoft.com/office/officeart/2018/2/layout/IconVerticalSolidList"/>
    <dgm:cxn modelId="{C8AB80FC-D779-46DD-896D-C56EF99CFE32}" type="presParOf" srcId="{70E4BE19-EF52-4BAE-9050-51CBF676D038}" destId="{7125B38B-3560-4F3E-951E-987764B70B1C}" srcOrd="3" destOrd="0" presId="urn:microsoft.com/office/officeart/2018/2/layout/IconVerticalSolidList"/>
    <dgm:cxn modelId="{DB8C53C5-D4A3-4470-B84F-EEB949737B64}" type="presParOf" srcId="{3A2C7B11-1986-4173-A8EE-8B6F54601EC7}" destId="{367063EF-0000-4973-8EDE-16A0D74DF50B}" srcOrd="3" destOrd="0" presId="urn:microsoft.com/office/officeart/2018/2/layout/IconVerticalSolidList"/>
    <dgm:cxn modelId="{B4323386-4A3C-4545-8888-B3E05EF8E94B}" type="presParOf" srcId="{3A2C7B11-1986-4173-A8EE-8B6F54601EC7}" destId="{5E31F6B3-9040-4DFD-AC36-BB4DA4412C44}" srcOrd="4" destOrd="0" presId="urn:microsoft.com/office/officeart/2018/2/layout/IconVerticalSolidList"/>
    <dgm:cxn modelId="{909576CB-2A7E-4933-86BA-E5807C2A9C7E}" type="presParOf" srcId="{5E31F6B3-9040-4DFD-AC36-BB4DA4412C44}" destId="{4170D032-D934-415D-9E24-9518F09B0447}" srcOrd="0" destOrd="0" presId="urn:microsoft.com/office/officeart/2018/2/layout/IconVerticalSolidList"/>
    <dgm:cxn modelId="{83EE7A38-0209-467E-9D43-6566CCEFE319}" type="presParOf" srcId="{5E31F6B3-9040-4DFD-AC36-BB4DA4412C44}" destId="{CC1C543A-4687-44D4-96E7-59E3E68BEB8C}" srcOrd="1" destOrd="0" presId="urn:microsoft.com/office/officeart/2018/2/layout/IconVerticalSolidList"/>
    <dgm:cxn modelId="{C2DEEE34-D2EB-4380-BBB5-6F65F113BDB0}" type="presParOf" srcId="{5E31F6B3-9040-4DFD-AC36-BB4DA4412C44}" destId="{4B13D651-2E29-4E2F-A71E-AF15A91DE80A}" srcOrd="2" destOrd="0" presId="urn:microsoft.com/office/officeart/2018/2/layout/IconVerticalSolidList"/>
    <dgm:cxn modelId="{50F38476-3C62-4B40-81F5-0E294612B443}" type="presParOf" srcId="{5E31F6B3-9040-4DFD-AC36-BB4DA4412C44}" destId="{B4E57223-C00A-4780-B886-9C06C0327B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98D615-DCEC-4BBB-B2D4-C03FFFB607F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212E710-EB94-44FA-9F18-8C3C65771AEB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Allowing user to decide the time after which the system alerts him to stay at a safe distance</a:t>
          </a:r>
        </a:p>
      </dgm:t>
    </dgm:pt>
    <dgm:pt modelId="{AFB99BFF-4449-4648-A2EB-C4FD754048F7}" type="parTrans" cxnId="{74F80C55-E062-4186-B342-B6564F4216BD}">
      <dgm:prSet/>
      <dgm:spPr/>
      <dgm:t>
        <a:bodyPr/>
        <a:lstStyle/>
        <a:p>
          <a:endParaRPr lang="en-US"/>
        </a:p>
      </dgm:t>
    </dgm:pt>
    <dgm:pt modelId="{859A359D-9C44-4327-AB91-E7E0916DADA2}" type="sibTrans" cxnId="{74F80C55-E062-4186-B342-B6564F4216BD}">
      <dgm:prSet phldrT="1" phldr="0"/>
      <dgm:spPr/>
      <dgm:t>
        <a:bodyPr/>
        <a:lstStyle/>
        <a:p>
          <a:endParaRPr lang="en-US"/>
        </a:p>
      </dgm:t>
    </dgm:pt>
    <dgm:pt modelId="{E367BC18-04D2-4DA5-9765-6ED5B2E0C572}">
      <dgm:prSet/>
      <dgm:spPr>
        <a:solidFill>
          <a:srgbClr val="6B9F93"/>
        </a:solidFill>
      </dgm:spPr>
      <dgm:t>
        <a:bodyPr/>
        <a:lstStyle/>
        <a:p>
          <a:r>
            <a:rPr lang="en-US" dirty="0"/>
            <a:t>Approach replication in Java for desktop apps</a:t>
          </a:r>
        </a:p>
      </dgm:t>
    </dgm:pt>
    <dgm:pt modelId="{E9054419-A7FA-47B7-BE05-0A94D36EA381}" type="parTrans" cxnId="{AD0C6C5F-ED99-4E39-B929-097F5B889A65}">
      <dgm:prSet/>
      <dgm:spPr/>
      <dgm:t>
        <a:bodyPr/>
        <a:lstStyle/>
        <a:p>
          <a:endParaRPr lang="en-US"/>
        </a:p>
      </dgm:t>
    </dgm:pt>
    <dgm:pt modelId="{B75C1DAC-037E-4881-9BCF-7F9238EDC520}" type="sibTrans" cxnId="{AD0C6C5F-ED99-4E39-B929-097F5B889A65}">
      <dgm:prSet phldrT="2" phldr="0"/>
      <dgm:spPr/>
      <dgm:t>
        <a:bodyPr/>
        <a:lstStyle/>
        <a:p>
          <a:endParaRPr lang="en-US"/>
        </a:p>
      </dgm:t>
    </dgm:pt>
    <dgm:pt modelId="{EE2A7242-E8A9-47D9-B8C1-012794BC3212}">
      <dgm:prSet/>
      <dgm:spPr>
        <a:solidFill>
          <a:srgbClr val="6F9391"/>
        </a:solidFill>
      </dgm:spPr>
      <dgm:t>
        <a:bodyPr/>
        <a:lstStyle/>
        <a:p>
          <a:r>
            <a:rPr lang="en-US" dirty="0"/>
            <a:t>Chrome background extensions that send notifications to desktop when browser is closed</a:t>
          </a:r>
        </a:p>
      </dgm:t>
    </dgm:pt>
    <dgm:pt modelId="{0F6FC3D0-9153-41E5-8AFE-E165C187A669}" type="parTrans" cxnId="{BC2B460F-446B-4FFC-B3D0-AF0CF0647E58}">
      <dgm:prSet/>
      <dgm:spPr/>
      <dgm:t>
        <a:bodyPr/>
        <a:lstStyle/>
        <a:p>
          <a:endParaRPr lang="en-US"/>
        </a:p>
      </dgm:t>
    </dgm:pt>
    <dgm:pt modelId="{79A5AEC1-DDA3-4209-BB8B-FD129C2127D7}" type="sibTrans" cxnId="{BC2B460F-446B-4FFC-B3D0-AF0CF0647E58}">
      <dgm:prSet phldrT="3" phldr="0"/>
      <dgm:spPr/>
      <dgm:t>
        <a:bodyPr/>
        <a:lstStyle/>
        <a:p>
          <a:endParaRPr lang="en-US"/>
        </a:p>
      </dgm:t>
    </dgm:pt>
    <dgm:pt modelId="{B2B2F98A-AF4E-4E69-A393-1B11CE663185}">
      <dgm:prSet/>
      <dgm:spPr>
        <a:solidFill>
          <a:srgbClr val="F5DD96"/>
        </a:solidFill>
      </dgm:spPr>
      <dgm:t>
        <a:bodyPr/>
        <a:lstStyle/>
        <a:p>
          <a:r>
            <a:rPr lang="en-US" i="1" dirty="0">
              <a:solidFill>
                <a:schemeClr val="accent1">
                  <a:lumMod val="75000"/>
                </a:schemeClr>
              </a:solidFill>
            </a:rPr>
            <a:t>Just wondering??: </a:t>
          </a:r>
          <a:r>
            <a:rPr lang="en-US" dirty="0">
              <a:solidFill>
                <a:schemeClr val="accent1">
                  <a:lumMod val="75000"/>
                </a:schemeClr>
              </a:solidFill>
            </a:rPr>
            <a:t>Quantization of harcascade face detection classifier to run optimally on mobile devices</a:t>
          </a:r>
        </a:p>
      </dgm:t>
    </dgm:pt>
    <dgm:pt modelId="{CD5DAE45-A79B-45A4-937D-243CD981A2FC}" type="parTrans" cxnId="{840CF0D6-6EB9-4061-9173-67C0726F4E89}">
      <dgm:prSet/>
      <dgm:spPr/>
      <dgm:t>
        <a:bodyPr/>
        <a:lstStyle/>
        <a:p>
          <a:endParaRPr lang="en-US"/>
        </a:p>
      </dgm:t>
    </dgm:pt>
    <dgm:pt modelId="{8D96E72C-8532-4E20-A4F9-7B65455E672D}" type="sibTrans" cxnId="{840CF0D6-6EB9-4061-9173-67C0726F4E89}">
      <dgm:prSet phldrT="4" phldr="0"/>
      <dgm:spPr/>
      <dgm:t>
        <a:bodyPr/>
        <a:lstStyle/>
        <a:p>
          <a:endParaRPr lang="en-US"/>
        </a:p>
      </dgm:t>
    </dgm:pt>
    <dgm:pt modelId="{26F1E00D-3E16-4BB0-BDE0-1156F182755E}">
      <dgm:prSet/>
      <dgm:spPr>
        <a:solidFill>
          <a:srgbClr val="365D43"/>
        </a:solidFill>
      </dgm:spPr>
      <dgm:t>
        <a:bodyPr/>
        <a:lstStyle/>
        <a:p>
          <a:r>
            <a:rPr lang="en-US" dirty="0"/>
            <a:t>A parental control option to freeze the STAY AWAY popup unless the user moves to a safe distance</a:t>
          </a:r>
        </a:p>
      </dgm:t>
    </dgm:pt>
    <dgm:pt modelId="{A792E9E8-E8E5-4D13-8F03-E3ED8D4DCED5}" type="parTrans" cxnId="{637A235F-E228-4AC4-8548-505F1E1D33C4}">
      <dgm:prSet/>
      <dgm:spPr/>
      <dgm:t>
        <a:bodyPr/>
        <a:lstStyle/>
        <a:p>
          <a:endParaRPr lang="en-US"/>
        </a:p>
      </dgm:t>
    </dgm:pt>
    <dgm:pt modelId="{916D4F30-3CAB-4F21-AC50-ED13C65EC416}" type="sibTrans" cxnId="{637A235F-E228-4AC4-8548-505F1E1D33C4}">
      <dgm:prSet/>
      <dgm:spPr/>
      <dgm:t>
        <a:bodyPr/>
        <a:lstStyle/>
        <a:p>
          <a:endParaRPr lang="en-US"/>
        </a:p>
      </dgm:t>
    </dgm:pt>
    <dgm:pt modelId="{24E23A21-9459-49B5-B56E-7FAF559E8416}">
      <dgm:prSet/>
      <dgm:spPr>
        <a:solidFill>
          <a:srgbClr val="BFD1C4"/>
        </a:solidFill>
      </dgm:spPr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The JavaScript code can be migrated easily to any react native app to work on cell phones</a:t>
          </a:r>
        </a:p>
      </dgm:t>
    </dgm:pt>
    <dgm:pt modelId="{B2526FD1-EED6-419D-A2D6-3E560C97E9E0}" type="parTrans" cxnId="{CF1F6CB4-648C-4398-B197-4F7423F34C9D}">
      <dgm:prSet/>
      <dgm:spPr/>
      <dgm:t>
        <a:bodyPr/>
        <a:lstStyle/>
        <a:p>
          <a:endParaRPr lang="en-US"/>
        </a:p>
      </dgm:t>
    </dgm:pt>
    <dgm:pt modelId="{26A7EB99-30A2-48B1-84AF-5325A3EBEC5C}" type="sibTrans" cxnId="{CF1F6CB4-648C-4398-B197-4F7423F34C9D}">
      <dgm:prSet/>
      <dgm:spPr/>
      <dgm:t>
        <a:bodyPr/>
        <a:lstStyle/>
        <a:p>
          <a:endParaRPr lang="en-US"/>
        </a:p>
      </dgm:t>
    </dgm:pt>
    <dgm:pt modelId="{84E6A05C-72E4-4FB9-8A3C-993488A52F0A}" type="pres">
      <dgm:prSet presAssocID="{5498D615-DCEC-4BBB-B2D4-C03FFFB607FD}" presName="linear" presStyleCnt="0">
        <dgm:presLayoutVars>
          <dgm:animLvl val="lvl"/>
          <dgm:resizeHandles val="exact"/>
        </dgm:presLayoutVars>
      </dgm:prSet>
      <dgm:spPr/>
    </dgm:pt>
    <dgm:pt modelId="{31C3151F-DB15-4B29-968A-A79107D5A3DC}" type="pres">
      <dgm:prSet presAssocID="{2212E710-EB94-44FA-9F18-8C3C65771AEB}" presName="parentText" presStyleLbl="node1" presStyleIdx="0" presStyleCnt="6" custLinFactY="-3176" custLinFactNeighborX="-2320" custLinFactNeighborY="-100000">
        <dgm:presLayoutVars>
          <dgm:chMax val="0"/>
          <dgm:bulletEnabled val="1"/>
        </dgm:presLayoutVars>
      </dgm:prSet>
      <dgm:spPr/>
    </dgm:pt>
    <dgm:pt modelId="{28920754-2247-4F6D-8C35-07EFDF4E0B56}" type="pres">
      <dgm:prSet presAssocID="{859A359D-9C44-4327-AB91-E7E0916DADA2}" presName="spacer" presStyleCnt="0"/>
      <dgm:spPr/>
    </dgm:pt>
    <dgm:pt modelId="{B8B94CE0-BD5C-41B5-8814-4244A15140C7}" type="pres">
      <dgm:prSet presAssocID="{26F1E00D-3E16-4BB0-BDE0-1156F182755E}" presName="parentText" presStyleLbl="node1" presStyleIdx="1" presStyleCnt="6" custLinFactY="-260" custLinFactNeighborY="-100000">
        <dgm:presLayoutVars>
          <dgm:chMax val="0"/>
          <dgm:bulletEnabled val="1"/>
        </dgm:presLayoutVars>
      </dgm:prSet>
      <dgm:spPr/>
    </dgm:pt>
    <dgm:pt modelId="{B192F55F-0830-4D62-A5CE-8E8417357453}" type="pres">
      <dgm:prSet presAssocID="{916D4F30-3CAB-4F21-AC50-ED13C65EC416}" presName="spacer" presStyleCnt="0"/>
      <dgm:spPr/>
    </dgm:pt>
    <dgm:pt modelId="{6058A535-242F-4729-91C3-BF4414A3387C}" type="pres">
      <dgm:prSet presAssocID="{24E23A21-9459-49B5-B56E-7FAF559E8416}" presName="parentText" presStyleLbl="node1" presStyleIdx="2" presStyleCnt="6" custLinFactNeighborY="-78783">
        <dgm:presLayoutVars>
          <dgm:chMax val="0"/>
          <dgm:bulletEnabled val="1"/>
        </dgm:presLayoutVars>
      </dgm:prSet>
      <dgm:spPr/>
    </dgm:pt>
    <dgm:pt modelId="{A35E888F-DD64-4A84-88DF-FC13C3B57C7B}" type="pres">
      <dgm:prSet presAssocID="{26A7EB99-30A2-48B1-84AF-5325A3EBEC5C}" presName="spacer" presStyleCnt="0"/>
      <dgm:spPr/>
    </dgm:pt>
    <dgm:pt modelId="{11AA3153-BB89-447D-A37E-6D8598A5ABA5}" type="pres">
      <dgm:prSet presAssocID="{E367BC18-04D2-4DA5-9765-6ED5B2E0C572}" presName="parentText" presStyleLbl="node1" presStyleIdx="3" presStyleCnt="6" custLinFactNeighborY="-26261">
        <dgm:presLayoutVars>
          <dgm:chMax val="0"/>
          <dgm:bulletEnabled val="1"/>
        </dgm:presLayoutVars>
      </dgm:prSet>
      <dgm:spPr/>
    </dgm:pt>
    <dgm:pt modelId="{14D4AB4A-2054-4DF4-B2F0-22DE6AD68382}" type="pres">
      <dgm:prSet presAssocID="{B75C1DAC-037E-4881-9BCF-7F9238EDC520}" presName="spacer" presStyleCnt="0"/>
      <dgm:spPr/>
    </dgm:pt>
    <dgm:pt modelId="{09EECFBB-CCCC-4876-B2E7-C5C77C20F94D}" type="pres">
      <dgm:prSet presAssocID="{EE2A7242-E8A9-47D9-B8C1-012794BC321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6D988E4-113D-434C-827E-D13A7050E434}" type="pres">
      <dgm:prSet presAssocID="{79A5AEC1-DDA3-4209-BB8B-FD129C2127D7}" presName="spacer" presStyleCnt="0"/>
      <dgm:spPr/>
    </dgm:pt>
    <dgm:pt modelId="{5DC0A091-D62A-44AB-B6A9-B907AD029E43}" type="pres">
      <dgm:prSet presAssocID="{B2B2F98A-AF4E-4E69-A393-1B11CE663185}" presName="parentText" presStyleLbl="node1" presStyleIdx="5" presStyleCnt="6" custLinFactNeighborY="52522">
        <dgm:presLayoutVars>
          <dgm:chMax val="0"/>
          <dgm:bulletEnabled val="1"/>
        </dgm:presLayoutVars>
      </dgm:prSet>
      <dgm:spPr/>
    </dgm:pt>
  </dgm:ptLst>
  <dgm:cxnLst>
    <dgm:cxn modelId="{8C02B40A-7C8C-4162-886B-2FFC6141C5F9}" type="presOf" srcId="{24E23A21-9459-49B5-B56E-7FAF559E8416}" destId="{6058A535-242F-4729-91C3-BF4414A3387C}" srcOrd="0" destOrd="0" presId="urn:microsoft.com/office/officeart/2005/8/layout/vList2"/>
    <dgm:cxn modelId="{BC2B460F-446B-4FFC-B3D0-AF0CF0647E58}" srcId="{5498D615-DCEC-4BBB-B2D4-C03FFFB607FD}" destId="{EE2A7242-E8A9-47D9-B8C1-012794BC3212}" srcOrd="4" destOrd="0" parTransId="{0F6FC3D0-9153-41E5-8AFE-E165C187A669}" sibTransId="{79A5AEC1-DDA3-4209-BB8B-FD129C2127D7}"/>
    <dgm:cxn modelId="{D1F9AC24-D2CB-43EB-901F-C0DD0B512B92}" type="presOf" srcId="{B2B2F98A-AF4E-4E69-A393-1B11CE663185}" destId="{5DC0A091-D62A-44AB-B6A9-B907AD029E43}" srcOrd="0" destOrd="0" presId="urn:microsoft.com/office/officeart/2005/8/layout/vList2"/>
    <dgm:cxn modelId="{637A235F-E228-4AC4-8548-505F1E1D33C4}" srcId="{5498D615-DCEC-4BBB-B2D4-C03FFFB607FD}" destId="{26F1E00D-3E16-4BB0-BDE0-1156F182755E}" srcOrd="1" destOrd="0" parTransId="{A792E9E8-E8E5-4D13-8F03-E3ED8D4DCED5}" sibTransId="{916D4F30-3CAB-4F21-AC50-ED13C65EC416}"/>
    <dgm:cxn modelId="{AD0C6C5F-ED99-4E39-B929-097F5B889A65}" srcId="{5498D615-DCEC-4BBB-B2D4-C03FFFB607FD}" destId="{E367BC18-04D2-4DA5-9765-6ED5B2E0C572}" srcOrd="3" destOrd="0" parTransId="{E9054419-A7FA-47B7-BE05-0A94D36EA381}" sibTransId="{B75C1DAC-037E-4881-9BCF-7F9238EDC520}"/>
    <dgm:cxn modelId="{044EE742-F414-41B0-BAD9-FB8B2E245BA1}" type="presOf" srcId="{EE2A7242-E8A9-47D9-B8C1-012794BC3212}" destId="{09EECFBB-CCCC-4876-B2E7-C5C77C20F94D}" srcOrd="0" destOrd="0" presId="urn:microsoft.com/office/officeart/2005/8/layout/vList2"/>
    <dgm:cxn modelId="{D58DA369-FCC2-4756-B002-B64EFC360036}" type="presOf" srcId="{E367BC18-04D2-4DA5-9765-6ED5B2E0C572}" destId="{11AA3153-BB89-447D-A37E-6D8598A5ABA5}" srcOrd="0" destOrd="0" presId="urn:microsoft.com/office/officeart/2005/8/layout/vList2"/>
    <dgm:cxn modelId="{74F80C55-E062-4186-B342-B6564F4216BD}" srcId="{5498D615-DCEC-4BBB-B2D4-C03FFFB607FD}" destId="{2212E710-EB94-44FA-9F18-8C3C65771AEB}" srcOrd="0" destOrd="0" parTransId="{AFB99BFF-4449-4648-A2EB-C4FD754048F7}" sibTransId="{859A359D-9C44-4327-AB91-E7E0916DADA2}"/>
    <dgm:cxn modelId="{DFD3F3A7-42D2-4D28-BE9A-841189F1839E}" type="presOf" srcId="{26F1E00D-3E16-4BB0-BDE0-1156F182755E}" destId="{B8B94CE0-BD5C-41B5-8814-4244A15140C7}" srcOrd="0" destOrd="0" presId="urn:microsoft.com/office/officeart/2005/8/layout/vList2"/>
    <dgm:cxn modelId="{CF1F6CB4-648C-4398-B197-4F7423F34C9D}" srcId="{5498D615-DCEC-4BBB-B2D4-C03FFFB607FD}" destId="{24E23A21-9459-49B5-B56E-7FAF559E8416}" srcOrd="2" destOrd="0" parTransId="{B2526FD1-EED6-419D-A2D6-3E560C97E9E0}" sibTransId="{26A7EB99-30A2-48B1-84AF-5325A3EBEC5C}"/>
    <dgm:cxn modelId="{A079DFC5-C03C-47DC-82CC-1187F56430F3}" type="presOf" srcId="{5498D615-DCEC-4BBB-B2D4-C03FFFB607FD}" destId="{84E6A05C-72E4-4FB9-8A3C-993488A52F0A}" srcOrd="0" destOrd="0" presId="urn:microsoft.com/office/officeart/2005/8/layout/vList2"/>
    <dgm:cxn modelId="{840CF0D6-6EB9-4061-9173-67C0726F4E89}" srcId="{5498D615-DCEC-4BBB-B2D4-C03FFFB607FD}" destId="{B2B2F98A-AF4E-4E69-A393-1B11CE663185}" srcOrd="5" destOrd="0" parTransId="{CD5DAE45-A79B-45A4-937D-243CD981A2FC}" sibTransId="{8D96E72C-8532-4E20-A4F9-7B65455E672D}"/>
    <dgm:cxn modelId="{9AC6A0F2-AF61-42A3-8058-0E414C7DB6AD}" type="presOf" srcId="{2212E710-EB94-44FA-9F18-8C3C65771AEB}" destId="{31C3151F-DB15-4B29-968A-A79107D5A3DC}" srcOrd="0" destOrd="0" presId="urn:microsoft.com/office/officeart/2005/8/layout/vList2"/>
    <dgm:cxn modelId="{A74D8A79-14FB-4534-8D10-24DD53D66EBF}" type="presParOf" srcId="{84E6A05C-72E4-4FB9-8A3C-993488A52F0A}" destId="{31C3151F-DB15-4B29-968A-A79107D5A3DC}" srcOrd="0" destOrd="0" presId="urn:microsoft.com/office/officeart/2005/8/layout/vList2"/>
    <dgm:cxn modelId="{3E16BB60-87DE-420B-B203-F35F66709D30}" type="presParOf" srcId="{84E6A05C-72E4-4FB9-8A3C-993488A52F0A}" destId="{28920754-2247-4F6D-8C35-07EFDF4E0B56}" srcOrd="1" destOrd="0" presId="urn:microsoft.com/office/officeart/2005/8/layout/vList2"/>
    <dgm:cxn modelId="{0041CCD6-C186-41FC-92E7-A4A496950CB8}" type="presParOf" srcId="{84E6A05C-72E4-4FB9-8A3C-993488A52F0A}" destId="{B8B94CE0-BD5C-41B5-8814-4244A15140C7}" srcOrd="2" destOrd="0" presId="urn:microsoft.com/office/officeart/2005/8/layout/vList2"/>
    <dgm:cxn modelId="{6B4F7B89-E76F-41AE-AD37-19046741A383}" type="presParOf" srcId="{84E6A05C-72E4-4FB9-8A3C-993488A52F0A}" destId="{B192F55F-0830-4D62-A5CE-8E8417357453}" srcOrd="3" destOrd="0" presId="urn:microsoft.com/office/officeart/2005/8/layout/vList2"/>
    <dgm:cxn modelId="{EBD6E102-D19D-4075-90BA-328BF456BB66}" type="presParOf" srcId="{84E6A05C-72E4-4FB9-8A3C-993488A52F0A}" destId="{6058A535-242F-4729-91C3-BF4414A3387C}" srcOrd="4" destOrd="0" presId="urn:microsoft.com/office/officeart/2005/8/layout/vList2"/>
    <dgm:cxn modelId="{F21D37DA-E24D-4A6A-8787-A9409EA149C0}" type="presParOf" srcId="{84E6A05C-72E4-4FB9-8A3C-993488A52F0A}" destId="{A35E888F-DD64-4A84-88DF-FC13C3B57C7B}" srcOrd="5" destOrd="0" presId="urn:microsoft.com/office/officeart/2005/8/layout/vList2"/>
    <dgm:cxn modelId="{C657812D-AC22-4580-9944-2959DE9676C7}" type="presParOf" srcId="{84E6A05C-72E4-4FB9-8A3C-993488A52F0A}" destId="{11AA3153-BB89-447D-A37E-6D8598A5ABA5}" srcOrd="6" destOrd="0" presId="urn:microsoft.com/office/officeart/2005/8/layout/vList2"/>
    <dgm:cxn modelId="{E70B5D8A-0C99-4DF2-AAD0-65782C4A6A04}" type="presParOf" srcId="{84E6A05C-72E4-4FB9-8A3C-993488A52F0A}" destId="{14D4AB4A-2054-4DF4-B2F0-22DE6AD68382}" srcOrd="7" destOrd="0" presId="urn:microsoft.com/office/officeart/2005/8/layout/vList2"/>
    <dgm:cxn modelId="{E735B972-42A1-451B-AA2B-E7D1905D646C}" type="presParOf" srcId="{84E6A05C-72E4-4FB9-8A3C-993488A52F0A}" destId="{09EECFBB-CCCC-4876-B2E7-C5C77C20F94D}" srcOrd="8" destOrd="0" presId="urn:microsoft.com/office/officeart/2005/8/layout/vList2"/>
    <dgm:cxn modelId="{4A0C8DD1-FCA1-414B-9FAD-3AE27EE70430}" type="presParOf" srcId="{84E6A05C-72E4-4FB9-8A3C-993488A52F0A}" destId="{D6D988E4-113D-434C-827E-D13A7050E434}" srcOrd="9" destOrd="0" presId="urn:microsoft.com/office/officeart/2005/8/layout/vList2"/>
    <dgm:cxn modelId="{617152E8-79B2-4FFC-8861-B7C208A11B1E}" type="presParOf" srcId="{84E6A05C-72E4-4FB9-8A3C-993488A52F0A}" destId="{5DC0A091-D62A-44AB-B6A9-B907AD029E4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45739-E82D-4034-B525-DFFBA738C60C}">
      <dsp:nvSpPr>
        <dsp:cNvPr id="0" name=""/>
        <dsp:cNvSpPr/>
      </dsp:nvSpPr>
      <dsp:spPr>
        <a:xfrm>
          <a:off x="621228" y="278193"/>
          <a:ext cx="2425104" cy="11649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Distance detection using LiDAR</a:t>
          </a:r>
          <a:endParaRPr lang="en-US" sz="2200" kern="1200" dirty="0"/>
        </a:p>
      </dsp:txBody>
      <dsp:txXfrm>
        <a:off x="621228" y="278193"/>
        <a:ext cx="2425104" cy="1164912"/>
      </dsp:txXfrm>
    </dsp:sp>
    <dsp:sp modelId="{E95B98D7-9514-4763-94BE-07EDEC16515E}">
      <dsp:nvSpPr>
        <dsp:cNvPr id="0" name=""/>
        <dsp:cNvSpPr/>
      </dsp:nvSpPr>
      <dsp:spPr>
        <a:xfrm>
          <a:off x="5603407" y="268357"/>
          <a:ext cx="2385189" cy="11845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Detection using </a:t>
          </a:r>
          <a:r>
            <a:rPr lang="en-US" sz="2200" b="0" i="0" u="sng" kern="1200" dirty="0" err="1">
              <a:solidFill>
                <a:schemeClr val="bg1">
                  <a:lumMod val="95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SoundWave</a:t>
          </a:r>
          <a:r>
            <a:rPr lang="en-US" sz="2200" b="0" i="0" kern="1200" dirty="0"/>
            <a:t> by Microsoft Research</a:t>
          </a:r>
          <a:endParaRPr lang="en-US" sz="2200" kern="1200" dirty="0"/>
        </a:p>
      </dsp:txBody>
      <dsp:txXfrm>
        <a:off x="5603407" y="268357"/>
        <a:ext cx="2385189" cy="1184583"/>
      </dsp:txXfrm>
    </dsp:sp>
    <dsp:sp modelId="{3A3973C0-D4C3-4E69-84E3-CA1BAA03053A}">
      <dsp:nvSpPr>
        <dsp:cNvPr id="0" name=""/>
        <dsp:cNvSpPr/>
      </dsp:nvSpPr>
      <dsp:spPr>
        <a:xfrm>
          <a:off x="399236" y="1852097"/>
          <a:ext cx="2863304" cy="17179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Expensive to use sensors like LiDAR, for accurate measurements</a:t>
          </a:r>
          <a:endParaRPr lang="en-US" sz="2200" kern="1200" dirty="0"/>
        </a:p>
      </dsp:txBody>
      <dsp:txXfrm>
        <a:off x="399236" y="1852097"/>
        <a:ext cx="2863304" cy="1717982"/>
      </dsp:txXfrm>
    </dsp:sp>
    <dsp:sp modelId="{0EE015C5-2846-474D-B854-860B11E22005}">
      <dsp:nvSpPr>
        <dsp:cNvPr id="0" name=""/>
        <dsp:cNvSpPr/>
      </dsp:nvSpPr>
      <dsp:spPr>
        <a:xfrm>
          <a:off x="3812209" y="1852091"/>
          <a:ext cx="2863304" cy="17179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 single speaker cannot detect the sound waves from multiple sources.</a:t>
          </a:r>
          <a:endParaRPr lang="en-US" sz="2200" kern="1200" dirty="0"/>
        </a:p>
      </dsp:txBody>
      <dsp:txXfrm>
        <a:off x="3812209" y="1852091"/>
        <a:ext cx="2863304" cy="1717982"/>
      </dsp:txXfrm>
    </dsp:sp>
    <dsp:sp modelId="{06F21472-6D3C-4BD0-B873-EC396AF831DC}">
      <dsp:nvSpPr>
        <dsp:cNvPr id="0" name=""/>
        <dsp:cNvSpPr/>
      </dsp:nvSpPr>
      <dsp:spPr>
        <a:xfrm>
          <a:off x="6947585" y="1852091"/>
          <a:ext cx="2863304" cy="17179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Applications have been made only for android phones</a:t>
          </a:r>
          <a:endParaRPr lang="en-US" sz="2200" kern="1200"/>
        </a:p>
      </dsp:txBody>
      <dsp:txXfrm>
        <a:off x="6947585" y="1852091"/>
        <a:ext cx="2863304" cy="1717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889AF-5981-44A3-84ED-40EBF6E6159E}">
      <dsp:nvSpPr>
        <dsp:cNvPr id="0" name=""/>
        <dsp:cNvSpPr/>
      </dsp:nvSpPr>
      <dsp:spPr>
        <a:xfrm>
          <a:off x="381387" y="461245"/>
          <a:ext cx="1656774" cy="8377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Century Gothic" panose="020B0502020202020204" pitchFamily="34" charset="0"/>
            </a:rPr>
            <a:t>Not just find distance, advise the user from a health standpoint</a:t>
          </a:r>
          <a:endParaRPr lang="en-US" sz="1200" kern="1200">
            <a:latin typeface="Century Gothic" panose="020B0502020202020204" pitchFamily="34" charset="0"/>
          </a:endParaRPr>
        </a:p>
      </dsp:txBody>
      <dsp:txXfrm>
        <a:off x="422282" y="502140"/>
        <a:ext cx="1574984" cy="755940"/>
      </dsp:txXfrm>
    </dsp:sp>
    <dsp:sp modelId="{00F8F8FD-EA5F-4B5D-BC44-1B1AD43C2F4E}">
      <dsp:nvSpPr>
        <dsp:cNvPr id="0" name=""/>
        <dsp:cNvSpPr/>
      </dsp:nvSpPr>
      <dsp:spPr>
        <a:xfrm>
          <a:off x="2512430" y="471214"/>
          <a:ext cx="1656774" cy="8377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entury Gothic" panose="020B0502020202020204" pitchFamily="34" charset="0"/>
            </a:rPr>
            <a:t>A minimal software (browser extension) needs to be installed</a:t>
          </a:r>
        </a:p>
      </dsp:txBody>
      <dsp:txXfrm>
        <a:off x="2553325" y="512109"/>
        <a:ext cx="1574984" cy="755940"/>
      </dsp:txXfrm>
    </dsp:sp>
    <dsp:sp modelId="{4C1E09F1-5BF5-4629-ACC2-8C418C38B6C2}">
      <dsp:nvSpPr>
        <dsp:cNvPr id="0" name=""/>
        <dsp:cNvSpPr/>
      </dsp:nvSpPr>
      <dsp:spPr>
        <a:xfrm>
          <a:off x="381354" y="1603658"/>
          <a:ext cx="1656774" cy="8377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latin typeface="Century Gothic" panose="020B0502020202020204" pitchFamily="34" charset="0"/>
            </a:rPr>
            <a:t>Can be extended to multi-user scenario</a:t>
          </a:r>
          <a:endParaRPr lang="en-US" sz="1200" kern="1200">
            <a:latin typeface="Century Gothic" panose="020B0502020202020204" pitchFamily="34" charset="0"/>
          </a:endParaRPr>
        </a:p>
      </dsp:txBody>
      <dsp:txXfrm>
        <a:off x="422249" y="1644553"/>
        <a:ext cx="1574984" cy="755940"/>
      </dsp:txXfrm>
    </dsp:sp>
    <dsp:sp modelId="{A6BBBCF4-CFED-49B1-84A7-C9D894B20B09}">
      <dsp:nvSpPr>
        <dsp:cNvPr id="0" name=""/>
        <dsp:cNvSpPr/>
      </dsp:nvSpPr>
      <dsp:spPr>
        <a:xfrm>
          <a:off x="2535874" y="1608199"/>
          <a:ext cx="1656774" cy="8377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Works on</a:t>
          </a:r>
          <a:r>
            <a:rPr lang="en-US" sz="1200" b="0" i="0" kern="1200" dirty="0">
              <a:latin typeface="Century Gothic" panose="020B0502020202020204" pitchFamily="34" charset="0"/>
            </a:rPr>
            <a:t> laptops extendable to mobile phones</a:t>
          </a:r>
          <a:endParaRPr lang="en-US" sz="1200" kern="1200" dirty="0">
            <a:latin typeface="Century Gothic" panose="020B0502020202020204" pitchFamily="34" charset="0"/>
          </a:endParaRPr>
        </a:p>
      </dsp:txBody>
      <dsp:txXfrm>
        <a:off x="2576769" y="1649094"/>
        <a:ext cx="1574984" cy="755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4C4B10-92B7-480A-B4A2-78A30210EBA3}">
      <dsp:nvSpPr>
        <dsp:cNvPr id="0" name=""/>
        <dsp:cNvSpPr/>
      </dsp:nvSpPr>
      <dsp:spPr>
        <a:xfrm>
          <a:off x="7628" y="0"/>
          <a:ext cx="9743022" cy="1362197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D9BE6-7601-469D-BC62-6490BFFF5B83}">
      <dsp:nvSpPr>
        <dsp:cNvPr id="0" name=""/>
        <dsp:cNvSpPr/>
      </dsp:nvSpPr>
      <dsp:spPr>
        <a:xfrm>
          <a:off x="393580" y="307214"/>
          <a:ext cx="749208" cy="749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C5218-86DD-4BFC-BBD8-50713DE7477D}">
      <dsp:nvSpPr>
        <dsp:cNvPr id="0" name=""/>
        <dsp:cNvSpPr/>
      </dsp:nvSpPr>
      <dsp:spPr>
        <a:xfrm>
          <a:off x="2107734" y="28154"/>
          <a:ext cx="3316827" cy="1356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90" tIns="143590" rIns="143590" bIns="1435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Using OpenCV, find IPD from reference image whose distance from screen is known.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Hard Code these</a:t>
          </a:r>
          <a:endParaRPr lang="en-US" sz="1500" kern="1200" dirty="0"/>
        </a:p>
      </dsp:txBody>
      <dsp:txXfrm>
        <a:off x="2107734" y="28154"/>
        <a:ext cx="3316827" cy="1356757"/>
      </dsp:txXfrm>
    </dsp:sp>
    <dsp:sp modelId="{692CF265-2A03-4F3E-9B74-8ABBBD839E3B}">
      <dsp:nvSpPr>
        <dsp:cNvPr id="0" name=""/>
        <dsp:cNvSpPr/>
      </dsp:nvSpPr>
      <dsp:spPr>
        <a:xfrm>
          <a:off x="5416979" y="720"/>
          <a:ext cx="3701265" cy="11859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509" tIns="125509" rIns="125509" bIns="125509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Found </a:t>
          </a:r>
          <a:r>
            <a:rPr lang="en-US" sz="1200" b="0" i="0" kern="1200" dirty="0" err="1"/>
            <a:t>IPD_ref</a:t>
          </a:r>
          <a:r>
            <a:rPr lang="en-US" sz="1200" b="0" i="0" kern="1200" dirty="0"/>
            <a:t> = 260 pixels for an image taken 30 </a:t>
          </a:r>
          <a:r>
            <a:rPr lang="en-US" sz="1200" b="0" i="0" kern="1200" dirty="0" err="1"/>
            <a:t>cms</a:t>
          </a:r>
          <a:r>
            <a:rPr lang="en-US" sz="1200" b="0" i="0" kern="1200" dirty="0"/>
            <a:t> far away from the screen.</a:t>
          </a:r>
          <a:endParaRPr lang="en-US" sz="1200" kern="1200" dirty="0"/>
        </a:p>
      </dsp:txBody>
      <dsp:txXfrm>
        <a:off x="5416979" y="720"/>
        <a:ext cx="3701265" cy="1185914"/>
      </dsp:txXfrm>
    </dsp:sp>
    <dsp:sp modelId="{3054BC5F-1F8A-4CD1-ABE7-5C8934D0EE38}">
      <dsp:nvSpPr>
        <dsp:cNvPr id="0" name=""/>
        <dsp:cNvSpPr/>
      </dsp:nvSpPr>
      <dsp:spPr>
        <a:xfrm>
          <a:off x="0" y="1664432"/>
          <a:ext cx="9817099" cy="1362197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A9D1F-59D9-421F-B382-185150C74E94}">
      <dsp:nvSpPr>
        <dsp:cNvPr id="0" name=""/>
        <dsp:cNvSpPr/>
      </dsp:nvSpPr>
      <dsp:spPr>
        <a:xfrm>
          <a:off x="412064" y="1970927"/>
          <a:ext cx="749208" cy="749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5B38B-3560-4F3E-951E-987764B70B1C}">
      <dsp:nvSpPr>
        <dsp:cNvPr id="0" name=""/>
        <dsp:cNvSpPr/>
      </dsp:nvSpPr>
      <dsp:spPr>
        <a:xfrm>
          <a:off x="2187456" y="1645255"/>
          <a:ext cx="4115013" cy="1351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90" tIns="143590" rIns="143590" bIns="1435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For every user, calibrate the hard coded values for specific screen size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Perform Eye Detection using webcam to measure IPD thus find distance from screen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Compare with safe distance of 51cm </a:t>
          </a:r>
          <a:endParaRPr lang="en-US" sz="1400" kern="1200" dirty="0"/>
        </a:p>
      </dsp:txBody>
      <dsp:txXfrm>
        <a:off x="2187456" y="1645255"/>
        <a:ext cx="4115013" cy="1351398"/>
      </dsp:txXfrm>
    </dsp:sp>
    <dsp:sp modelId="{4170D032-D934-415D-9E24-9518F09B0447}">
      <dsp:nvSpPr>
        <dsp:cNvPr id="0" name=""/>
        <dsp:cNvSpPr/>
      </dsp:nvSpPr>
      <dsp:spPr>
        <a:xfrm>
          <a:off x="0" y="3328865"/>
          <a:ext cx="9817099" cy="1362197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C543A-4687-44D4-96E7-59E3E68BEB8C}">
      <dsp:nvSpPr>
        <dsp:cNvPr id="0" name=""/>
        <dsp:cNvSpPr/>
      </dsp:nvSpPr>
      <dsp:spPr>
        <a:xfrm>
          <a:off x="412064" y="3634639"/>
          <a:ext cx="749208" cy="749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57223-C00A-4780-B886-9C06C0327B43}">
      <dsp:nvSpPr>
        <dsp:cNvPr id="0" name=""/>
        <dsp:cNvSpPr/>
      </dsp:nvSpPr>
      <dsp:spPr>
        <a:xfrm>
          <a:off x="2224316" y="3328728"/>
          <a:ext cx="7386305" cy="1356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590" tIns="143590" rIns="143590" bIns="1435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Enabling timer in background that increments only when you look at the screen</a:t>
          </a:r>
          <a:endParaRPr lang="en-US" sz="1400" kern="1200" dirty="0"/>
        </a:p>
      </dsp:txBody>
      <dsp:txXfrm>
        <a:off x="2224316" y="3328728"/>
        <a:ext cx="7386305" cy="13567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3151F-DB15-4B29-968A-A79107D5A3DC}">
      <dsp:nvSpPr>
        <dsp:cNvPr id="0" name=""/>
        <dsp:cNvSpPr/>
      </dsp:nvSpPr>
      <dsp:spPr>
        <a:xfrm>
          <a:off x="0" y="98816"/>
          <a:ext cx="4343408" cy="727228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2">
                  <a:lumMod val="25000"/>
                </a:schemeClr>
              </a:solidFill>
            </a:rPr>
            <a:t>Allowing user to decide the time after which the system alerts him to stay at a safe distance</a:t>
          </a:r>
        </a:p>
      </dsp:txBody>
      <dsp:txXfrm>
        <a:off x="35500" y="134316"/>
        <a:ext cx="4272408" cy="656228"/>
      </dsp:txXfrm>
    </dsp:sp>
    <dsp:sp modelId="{B8B94CE0-BD5C-41B5-8814-4244A15140C7}">
      <dsp:nvSpPr>
        <dsp:cNvPr id="0" name=""/>
        <dsp:cNvSpPr/>
      </dsp:nvSpPr>
      <dsp:spPr>
        <a:xfrm>
          <a:off x="0" y="884690"/>
          <a:ext cx="4343408" cy="727228"/>
        </a:xfrm>
        <a:prstGeom prst="roundRect">
          <a:avLst/>
        </a:prstGeom>
        <a:solidFill>
          <a:srgbClr val="365D4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 parental control option to freeze the STAY AWAY popup unless the user moves to a safe distance</a:t>
          </a:r>
        </a:p>
      </dsp:txBody>
      <dsp:txXfrm>
        <a:off x="35500" y="920190"/>
        <a:ext cx="4272408" cy="656228"/>
      </dsp:txXfrm>
    </dsp:sp>
    <dsp:sp modelId="{6058A535-242F-4729-91C3-BF4414A3387C}">
      <dsp:nvSpPr>
        <dsp:cNvPr id="0" name=""/>
        <dsp:cNvSpPr/>
      </dsp:nvSpPr>
      <dsp:spPr>
        <a:xfrm>
          <a:off x="0" y="1659193"/>
          <a:ext cx="4343408" cy="727228"/>
        </a:xfrm>
        <a:prstGeom prst="roundRect">
          <a:avLst/>
        </a:prstGeom>
        <a:solidFill>
          <a:srgbClr val="BFD1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2">
                  <a:lumMod val="25000"/>
                </a:schemeClr>
              </a:solidFill>
            </a:rPr>
            <a:t>The JavaScript code can be migrated easily to any react native app to work on cell phones</a:t>
          </a:r>
        </a:p>
      </dsp:txBody>
      <dsp:txXfrm>
        <a:off x="35500" y="1694693"/>
        <a:ext cx="4272408" cy="656228"/>
      </dsp:txXfrm>
    </dsp:sp>
    <dsp:sp modelId="{11AA3153-BB89-447D-A37E-6D8598A5ABA5}">
      <dsp:nvSpPr>
        <dsp:cNvPr id="0" name=""/>
        <dsp:cNvSpPr/>
      </dsp:nvSpPr>
      <dsp:spPr>
        <a:xfrm>
          <a:off x="0" y="2443525"/>
          <a:ext cx="4343408" cy="727228"/>
        </a:xfrm>
        <a:prstGeom prst="roundRect">
          <a:avLst/>
        </a:prstGeom>
        <a:solidFill>
          <a:srgbClr val="6B9F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Approach replication in Java for desktop apps</a:t>
          </a:r>
        </a:p>
      </dsp:txBody>
      <dsp:txXfrm>
        <a:off x="35500" y="2479025"/>
        <a:ext cx="4272408" cy="656228"/>
      </dsp:txXfrm>
    </dsp:sp>
    <dsp:sp modelId="{09EECFBB-CCCC-4876-B2E7-C5C77C20F94D}">
      <dsp:nvSpPr>
        <dsp:cNvPr id="0" name=""/>
        <dsp:cNvSpPr/>
      </dsp:nvSpPr>
      <dsp:spPr>
        <a:xfrm>
          <a:off x="0" y="3218025"/>
          <a:ext cx="4343408" cy="727228"/>
        </a:xfrm>
        <a:prstGeom prst="roundRect">
          <a:avLst/>
        </a:prstGeom>
        <a:solidFill>
          <a:srgbClr val="6F939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Chrome background extensions that send notifications to desktop when browser is closed</a:t>
          </a:r>
        </a:p>
      </dsp:txBody>
      <dsp:txXfrm>
        <a:off x="35500" y="3253525"/>
        <a:ext cx="4272408" cy="656228"/>
      </dsp:txXfrm>
    </dsp:sp>
    <dsp:sp modelId="{5DC0A091-D62A-44AB-B6A9-B907AD029E43}">
      <dsp:nvSpPr>
        <dsp:cNvPr id="0" name=""/>
        <dsp:cNvSpPr/>
      </dsp:nvSpPr>
      <dsp:spPr>
        <a:xfrm>
          <a:off x="0" y="4002357"/>
          <a:ext cx="4343408" cy="727228"/>
        </a:xfrm>
        <a:prstGeom prst="roundRect">
          <a:avLst/>
        </a:prstGeom>
        <a:solidFill>
          <a:srgbClr val="F5DD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dirty="0">
              <a:solidFill>
                <a:schemeClr val="accent1">
                  <a:lumMod val="75000"/>
                </a:schemeClr>
              </a:solidFill>
            </a:rPr>
            <a:t>Just wondering??: </a:t>
          </a: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Quantization of harcascade face detection classifier to run optimally on mobile devices</a:t>
          </a:r>
        </a:p>
      </dsp:txBody>
      <dsp:txXfrm>
        <a:off x="35500" y="4037857"/>
        <a:ext cx="4272408" cy="656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80935-9749-4870-A606-D4BB84DF91EB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33154-211D-44AE-80FF-2807E82F4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2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46.51% of web traffic comes from desktop devices. Meaning a considerable portion still works on laptops/desktops.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33154-211D-44AE-80FF-2807E82F47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2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0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7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2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94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24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4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73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33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50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83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9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98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59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10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10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7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4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2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93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5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00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0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gif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1E97C3D-86C0-41DC-9F8A-476CC05E5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27A7B7-1B6D-432E-B2C4-E71C6C361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09C9282-EF05-4BDC-AEC6-69DA837C6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11547944 w 12192000"/>
              <a:gd name="connsiteY1" fmla="*/ 0 h 6858000"/>
              <a:gd name="connsiteX2" fmla="*/ 11535738 w 12192000"/>
              <a:gd name="connsiteY2" fmla="*/ 281721 h 6858000"/>
              <a:gd name="connsiteX3" fmla="*/ 11431495 w 12192000"/>
              <a:gd name="connsiteY3" fmla="*/ 1677203 h 6858000"/>
              <a:gd name="connsiteX4" fmla="*/ 10688925 w 12192000"/>
              <a:gd name="connsiteY4" fmla="*/ 4351060 h 6858000"/>
              <a:gd name="connsiteX5" fmla="*/ 10614116 w 12192000"/>
              <a:gd name="connsiteY5" fmla="*/ 3932986 h 6858000"/>
              <a:gd name="connsiteX6" fmla="*/ 10409240 w 12192000"/>
              <a:gd name="connsiteY6" fmla="*/ 4928884 h 6858000"/>
              <a:gd name="connsiteX7" fmla="*/ 10387136 w 12192000"/>
              <a:gd name="connsiteY7" fmla="*/ 4870724 h 6858000"/>
              <a:gd name="connsiteX8" fmla="*/ 10289799 w 12192000"/>
              <a:gd name="connsiteY8" fmla="*/ 4976470 h 6858000"/>
              <a:gd name="connsiteX9" fmla="*/ 10129980 w 12192000"/>
              <a:gd name="connsiteY9" fmla="*/ 5424001 h 6858000"/>
              <a:gd name="connsiteX10" fmla="*/ 9891949 w 12192000"/>
              <a:gd name="connsiteY10" fmla="*/ 4861282 h 6858000"/>
              <a:gd name="connsiteX11" fmla="*/ 9533630 w 12192000"/>
              <a:gd name="connsiteY11" fmla="*/ 5484049 h 6858000"/>
              <a:gd name="connsiteX12" fmla="*/ 9443092 w 12192000"/>
              <a:gd name="connsiteY12" fmla="*/ 5803552 h 6858000"/>
              <a:gd name="connsiteX13" fmla="*/ 9287948 w 12192000"/>
              <a:gd name="connsiteY13" fmla="*/ 5141886 h 6858000"/>
              <a:gd name="connsiteX14" fmla="*/ 9177009 w 12192000"/>
              <a:gd name="connsiteY14" fmla="*/ 4893006 h 6858000"/>
              <a:gd name="connsiteX15" fmla="*/ 9032066 w 12192000"/>
              <a:gd name="connsiteY15" fmla="*/ 5025944 h 6858000"/>
              <a:gd name="connsiteX16" fmla="*/ 8803811 w 12192000"/>
              <a:gd name="connsiteY16" fmla="*/ 5801663 h 6858000"/>
              <a:gd name="connsiteX17" fmla="*/ 8700949 w 12192000"/>
              <a:gd name="connsiteY17" fmla="*/ 5925915 h 6858000"/>
              <a:gd name="connsiteX18" fmla="*/ 8748555 w 12192000"/>
              <a:gd name="connsiteY18" fmla="*/ 5238946 h 6858000"/>
              <a:gd name="connsiteX19" fmla="*/ 8684372 w 12192000"/>
              <a:gd name="connsiteY19" fmla="*/ 5060689 h 6858000"/>
              <a:gd name="connsiteX20" fmla="*/ 8644194 w 12192000"/>
              <a:gd name="connsiteY20" fmla="*/ 5062160 h 6858000"/>
              <a:gd name="connsiteX21" fmla="*/ 8631433 w 12192000"/>
              <a:gd name="connsiteY21" fmla="*/ 5067734 h 6858000"/>
              <a:gd name="connsiteX22" fmla="*/ 8615844 w 12192000"/>
              <a:gd name="connsiteY22" fmla="*/ 5190580 h 6858000"/>
              <a:gd name="connsiteX23" fmla="*/ 8575345 w 12192000"/>
              <a:gd name="connsiteY23" fmla="*/ 5337526 h 6858000"/>
              <a:gd name="connsiteX24" fmla="*/ 8550498 w 12192000"/>
              <a:gd name="connsiteY24" fmla="*/ 5350201 h 6858000"/>
              <a:gd name="connsiteX25" fmla="*/ 8542151 w 12192000"/>
              <a:gd name="connsiteY25" fmla="*/ 5394531 h 6858000"/>
              <a:gd name="connsiteX26" fmla="*/ 8476520 w 12192000"/>
              <a:gd name="connsiteY26" fmla="*/ 5849250 h 6858000"/>
              <a:gd name="connsiteX27" fmla="*/ 8295447 w 12192000"/>
              <a:gd name="connsiteY27" fmla="*/ 6027507 h 6858000"/>
              <a:gd name="connsiteX28" fmla="*/ 8083344 w 12192000"/>
              <a:gd name="connsiteY28" fmla="*/ 6329638 h 6858000"/>
              <a:gd name="connsiteX29" fmla="*/ 7917149 w 12192000"/>
              <a:gd name="connsiteY29" fmla="*/ 6112858 h 6858000"/>
              <a:gd name="connsiteX30" fmla="*/ 7658292 w 12192000"/>
              <a:gd name="connsiteY30" fmla="*/ 6450489 h 6858000"/>
              <a:gd name="connsiteX31" fmla="*/ 7330149 w 12192000"/>
              <a:gd name="connsiteY31" fmla="*/ 6344744 h 6858000"/>
              <a:gd name="connsiteX32" fmla="*/ 7263841 w 12192000"/>
              <a:gd name="connsiteY32" fmla="*/ 5766164 h 6858000"/>
              <a:gd name="connsiteX33" fmla="*/ 7167779 w 12192000"/>
              <a:gd name="connsiteY33" fmla="*/ 5101098 h 6858000"/>
              <a:gd name="connsiteX34" fmla="*/ 7113797 w 12192000"/>
              <a:gd name="connsiteY34" fmla="*/ 4588988 h 6858000"/>
              <a:gd name="connsiteX35" fmla="*/ 6999883 w 12192000"/>
              <a:gd name="connsiteY35" fmla="*/ 4229829 h 6858000"/>
              <a:gd name="connsiteX36" fmla="*/ 6910621 w 12192000"/>
              <a:gd name="connsiteY36" fmla="*/ 2668948 h 6858000"/>
              <a:gd name="connsiteX37" fmla="*/ 6821785 w 12192000"/>
              <a:gd name="connsiteY37" fmla="*/ 0 h 6858000"/>
              <a:gd name="connsiteX38" fmla="*/ 0 w 12192000"/>
              <a:gd name="connsiteY38" fmla="*/ 0 h 6858000"/>
              <a:gd name="connsiteX39" fmla="*/ 0 w 12192000"/>
              <a:gd name="connsiteY39" fmla="*/ 6858000 h 6858000"/>
              <a:gd name="connsiteX40" fmla="*/ 12192000 w 12192000"/>
              <a:gd name="connsiteY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11547944" y="0"/>
                </a:lnTo>
                <a:lnTo>
                  <a:pt x="11535738" y="281721"/>
                </a:lnTo>
                <a:cubicBezTo>
                  <a:pt x="11506250" y="930250"/>
                  <a:pt x="11470174" y="1496443"/>
                  <a:pt x="11431495" y="1677203"/>
                </a:cubicBezTo>
                <a:cubicBezTo>
                  <a:pt x="10872549" y="4293277"/>
                  <a:pt x="10688925" y="4351060"/>
                  <a:pt x="10688925" y="4351060"/>
                </a:cubicBezTo>
                <a:cubicBezTo>
                  <a:pt x="10688925" y="4351060"/>
                  <a:pt x="10656621" y="4071210"/>
                  <a:pt x="10614116" y="3932986"/>
                </a:cubicBezTo>
                <a:cubicBezTo>
                  <a:pt x="10605614" y="4127483"/>
                  <a:pt x="10438569" y="4898294"/>
                  <a:pt x="10409240" y="4928884"/>
                </a:cubicBezTo>
                <a:cubicBezTo>
                  <a:pt x="10402015" y="4910756"/>
                  <a:pt x="10394363" y="4890363"/>
                  <a:pt x="10387136" y="4870724"/>
                </a:cubicBezTo>
                <a:cubicBezTo>
                  <a:pt x="10362909" y="4909246"/>
                  <a:pt x="10332305" y="4945124"/>
                  <a:pt x="10289799" y="4976470"/>
                </a:cubicBezTo>
                <a:cubicBezTo>
                  <a:pt x="10143581" y="5084482"/>
                  <a:pt x="10189062" y="5271424"/>
                  <a:pt x="10129980" y="5424001"/>
                </a:cubicBezTo>
                <a:cubicBezTo>
                  <a:pt x="9824791" y="5319388"/>
                  <a:pt x="9945931" y="5062199"/>
                  <a:pt x="9891949" y="4861282"/>
                </a:cubicBezTo>
                <a:cubicBezTo>
                  <a:pt x="9695575" y="5383591"/>
                  <a:pt x="9604613" y="5276334"/>
                  <a:pt x="9533630" y="5484049"/>
                </a:cubicBezTo>
                <a:cubicBezTo>
                  <a:pt x="9445643" y="5741993"/>
                  <a:pt x="9443092" y="5803552"/>
                  <a:pt x="9443092" y="5803552"/>
                </a:cubicBezTo>
                <a:cubicBezTo>
                  <a:pt x="9282847" y="5603013"/>
                  <a:pt x="9343630" y="5380569"/>
                  <a:pt x="9287948" y="5141886"/>
                </a:cubicBezTo>
                <a:cubicBezTo>
                  <a:pt x="9223339" y="5062954"/>
                  <a:pt x="9193586" y="4979491"/>
                  <a:pt x="9177009" y="4893006"/>
                </a:cubicBezTo>
                <a:cubicBezTo>
                  <a:pt x="9141304" y="4841644"/>
                  <a:pt x="9090723" y="5078439"/>
                  <a:pt x="9032066" y="5025944"/>
                </a:cubicBezTo>
                <a:cubicBezTo>
                  <a:pt x="8982759" y="5270291"/>
                  <a:pt x="8885422" y="5504443"/>
                  <a:pt x="8803811" y="5801663"/>
                </a:cubicBezTo>
                <a:cubicBezTo>
                  <a:pt x="8762156" y="5952352"/>
                  <a:pt x="8700523" y="5939888"/>
                  <a:pt x="8700949" y="5925915"/>
                </a:cubicBezTo>
                <a:cubicBezTo>
                  <a:pt x="8703498" y="5572422"/>
                  <a:pt x="8785958" y="5593194"/>
                  <a:pt x="8748555" y="5238946"/>
                </a:cubicBezTo>
                <a:cubicBezTo>
                  <a:pt x="8744304" y="5176254"/>
                  <a:pt x="8780858" y="5073151"/>
                  <a:pt x="8684372" y="5060689"/>
                </a:cubicBezTo>
                <a:cubicBezTo>
                  <a:pt x="8668751" y="5059084"/>
                  <a:pt x="8655481" y="5059715"/>
                  <a:pt x="8644194" y="5062160"/>
                </a:cubicBezTo>
                <a:lnTo>
                  <a:pt x="8631433" y="5067734"/>
                </a:lnTo>
                <a:lnTo>
                  <a:pt x="8615844" y="5190580"/>
                </a:lnTo>
                <a:cubicBezTo>
                  <a:pt x="8608004" y="5245246"/>
                  <a:pt x="8612043" y="5307373"/>
                  <a:pt x="8575345" y="5337526"/>
                </a:cubicBezTo>
                <a:lnTo>
                  <a:pt x="8550498" y="5350201"/>
                </a:lnTo>
                <a:lnTo>
                  <a:pt x="8542151" y="5394531"/>
                </a:lnTo>
                <a:cubicBezTo>
                  <a:pt x="8515492" y="5544617"/>
                  <a:pt x="8497560" y="5674203"/>
                  <a:pt x="8476520" y="5849250"/>
                </a:cubicBezTo>
                <a:cubicBezTo>
                  <a:pt x="8462492" y="5947820"/>
                  <a:pt x="8482471" y="6067917"/>
                  <a:pt x="8295447" y="6027507"/>
                </a:cubicBezTo>
                <a:cubicBezTo>
                  <a:pt x="8112674" y="6054698"/>
                  <a:pt x="8170906" y="6237864"/>
                  <a:pt x="8083344" y="6329638"/>
                </a:cubicBezTo>
                <a:cubicBezTo>
                  <a:pt x="7981758" y="6280541"/>
                  <a:pt x="8053166" y="6152135"/>
                  <a:pt x="7917149" y="6112858"/>
                </a:cubicBezTo>
                <a:cubicBezTo>
                  <a:pt x="7958379" y="6295648"/>
                  <a:pt x="7657017" y="6268455"/>
                  <a:pt x="7658292" y="6450489"/>
                </a:cubicBezTo>
                <a:cubicBezTo>
                  <a:pt x="7478068" y="6597401"/>
                  <a:pt x="7395183" y="6486367"/>
                  <a:pt x="7330149" y="6344744"/>
                </a:cubicBezTo>
                <a:cubicBezTo>
                  <a:pt x="7248964" y="6160822"/>
                  <a:pt x="7276167" y="5964059"/>
                  <a:pt x="7263841" y="5766164"/>
                </a:cubicBezTo>
                <a:cubicBezTo>
                  <a:pt x="7237063" y="5517661"/>
                  <a:pt x="7163953" y="5352622"/>
                  <a:pt x="7167779" y="5101098"/>
                </a:cubicBezTo>
                <a:cubicBezTo>
                  <a:pt x="7112947" y="4937571"/>
                  <a:pt x="7128674" y="4763090"/>
                  <a:pt x="7113797" y="4588988"/>
                </a:cubicBezTo>
                <a:cubicBezTo>
                  <a:pt x="7079792" y="4329155"/>
                  <a:pt x="7038137" y="4492306"/>
                  <a:pt x="6999883" y="4229829"/>
                </a:cubicBezTo>
                <a:cubicBezTo>
                  <a:pt x="6962053" y="3971130"/>
                  <a:pt x="6911047" y="2670836"/>
                  <a:pt x="6910621" y="2668948"/>
                </a:cubicBezTo>
                <a:cubicBezTo>
                  <a:pt x="6911047" y="2668948"/>
                  <a:pt x="6836662" y="1345614"/>
                  <a:pt x="6821785" y="0"/>
                </a:cubicBez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C099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5082F-EF4F-4DC3-9B3A-DCBA1643129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96000" y="1406005"/>
            <a:ext cx="5257800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>
                <a:solidFill>
                  <a:srgbClr val="FFFFFF"/>
                </a:solidFill>
              </a:rPr>
              <a:t>Netra: </a:t>
            </a:r>
            <a:br>
              <a:rPr lang="en-US" sz="4800" i="1">
                <a:solidFill>
                  <a:srgbClr val="FFFFFF"/>
                </a:solidFill>
              </a:rPr>
            </a:br>
            <a:r>
              <a:rPr lang="en-US" sz="4800" i="1">
                <a:solidFill>
                  <a:srgbClr val="FFFFFF"/>
                </a:solidFill>
              </a:rPr>
              <a:t>Safe Screen Distance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7EBBD-570A-454F-9646-17D2F5C5E50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096001" y="4279787"/>
            <a:ext cx="5257800" cy="14678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200" cap="all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200" cap="all">
                <a:solidFill>
                  <a:srgbClr val="FFFFFF"/>
                </a:solidFill>
              </a:rPr>
              <a:t>Maanya Mishra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200" cap="all">
                <a:solidFill>
                  <a:srgbClr val="FFFFFF"/>
                </a:solidFill>
              </a:rPr>
              <a:t>Disha Singh</a:t>
            </a:r>
            <a:endParaRPr lang="en-US" sz="2200" cap="all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55AC1-9A2B-4235-B178-0755315D7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63"/>
          <a:stretch/>
        </p:blipFill>
        <p:spPr>
          <a:xfrm>
            <a:off x="1199925" y="920181"/>
            <a:ext cx="3596148" cy="9716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BA9A7FC-1EF1-B73B-9B45-F4D926AC2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49" b="1608"/>
          <a:stretch/>
        </p:blipFill>
        <p:spPr>
          <a:xfrm>
            <a:off x="1883729" y="2850606"/>
            <a:ext cx="2643017" cy="14866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038D4B4-24B7-406C-8ED0-8A1FEE51D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6"/>
          <a:stretch/>
        </p:blipFill>
        <p:spPr>
          <a:xfrm>
            <a:off x="835152" y="1717314"/>
            <a:ext cx="4571246" cy="869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0534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09C94A-3BAC-44B4-A955-A77E4A95F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" b="15160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95BE3-3CEC-4E80-911A-B0A84625F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3567774"/>
            <a:ext cx="4602152" cy="939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Objectives</a:t>
            </a:r>
          </a:p>
        </p:txBody>
      </p:sp>
      <p:pic>
        <p:nvPicPr>
          <p:cNvPr id="1030" name="Picture 6" descr="Do You Know the Best Positioning for Your Computer Screen? - ViewSonic  Library">
            <a:extLst>
              <a:ext uri="{FF2B5EF4-FFF2-40B4-BE49-F238E27FC236}">
                <a16:creationId xmlns:a16="http://schemas.microsoft.com/office/drawing/2014/main" id="{F2861B6F-9DBA-4527-B82E-3151B1EF8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" b="-3"/>
          <a:stretch/>
        </p:blipFill>
        <p:spPr bwMode="auto">
          <a:xfrm>
            <a:off x="6487542" y="407586"/>
            <a:ext cx="5299768" cy="302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A2F93F-89D0-42D8-85C4-8EB6ED474E2F}"/>
              </a:ext>
            </a:extLst>
          </p:cNvPr>
          <p:cNvSpPr txBox="1"/>
          <p:nvPr/>
        </p:nvSpPr>
        <p:spPr>
          <a:xfrm>
            <a:off x="6846137" y="4555671"/>
            <a:ext cx="4602152" cy="14633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Char char="-"/>
            </a:pPr>
            <a:r>
              <a:rPr lang="en-US" sz="1500" dirty="0"/>
              <a:t>Assist user in maintaining a safe distance from the screen </a:t>
            </a:r>
            <a:r>
              <a:rPr lang="en-US" sz="1500" i="1" dirty="0"/>
              <a:t>to drive them to sit in a comfortable posture, lessening stress on both eyes and body</a:t>
            </a:r>
          </a:p>
          <a:p>
            <a:pPr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sz="1500" i="1" dirty="0"/>
          </a:p>
          <a:p>
            <a:pPr marL="285750" indent="-28575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Char char="-"/>
            </a:pPr>
            <a:r>
              <a:rPr lang="en-US" sz="1500" i="0" u="none" strike="noStrike" dirty="0">
                <a:effectLst/>
              </a:rPr>
              <a:t>Assist in </a:t>
            </a:r>
            <a:r>
              <a:rPr lang="en-US" sz="1500" i="1" u="none" strike="noStrike" dirty="0">
                <a:effectLst/>
              </a:rPr>
              <a:t>managing eye breaks or to understand their level of distraction </a:t>
            </a:r>
            <a:r>
              <a:rPr lang="en-US" sz="1500" u="none" strike="noStrike" dirty="0">
                <a:effectLst/>
              </a:rPr>
              <a:t>by showing total screen viewing time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3042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41D7A-53F3-4918-9DE2-5AA3188C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Limitations of Current Practices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FE4662-E44C-329E-3B85-77B065327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848318"/>
              </p:ext>
            </p:extLst>
          </p:nvPr>
        </p:nvGraphicFramePr>
        <p:xfrm>
          <a:off x="1047136" y="2489794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Radar Chart with solid fill">
            <a:extLst>
              <a:ext uri="{FF2B5EF4-FFF2-40B4-BE49-F238E27FC236}">
                <a16:creationId xmlns:a16="http://schemas.microsoft.com/office/drawing/2014/main" id="{4F632149-3826-4BDE-ACFA-0D5E51CC20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1807" y="2251938"/>
            <a:ext cx="531717" cy="531717"/>
          </a:xfrm>
          <a:prstGeom prst="rect">
            <a:avLst/>
          </a:prstGeom>
        </p:spPr>
      </p:pic>
      <p:pic>
        <p:nvPicPr>
          <p:cNvPr id="8" name="Graphic 7" descr="Voice with solid fill">
            <a:extLst>
              <a:ext uri="{FF2B5EF4-FFF2-40B4-BE49-F238E27FC236}">
                <a16:creationId xmlns:a16="http://schemas.microsoft.com/office/drawing/2014/main" id="{C3D1E706-D4F7-4A13-8469-888C683025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1341" y="2281884"/>
            <a:ext cx="531717" cy="5317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A3EF3C-7485-4DD2-9D00-99922284ED19}"/>
              </a:ext>
            </a:extLst>
          </p:cNvPr>
          <p:cNvCxnSpPr/>
          <p:nvPr/>
        </p:nvCxnSpPr>
        <p:spPr>
          <a:xfrm>
            <a:off x="2797665" y="3932903"/>
            <a:ext cx="0" cy="42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AAA12C8-8765-416A-9F90-A7F6A2C7F5AA}"/>
              </a:ext>
            </a:extLst>
          </p:cNvPr>
          <p:cNvCxnSpPr>
            <a:cxnSpLocks/>
          </p:cNvCxnSpPr>
          <p:nvPr/>
        </p:nvCxnSpPr>
        <p:spPr>
          <a:xfrm rot="5400000">
            <a:off x="6581882" y="4066453"/>
            <a:ext cx="419697" cy="152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B4A1E6E-C31D-4201-BCD5-975BDCD3E309}"/>
              </a:ext>
            </a:extLst>
          </p:cNvPr>
          <p:cNvCxnSpPr>
            <a:cxnSpLocks/>
          </p:cNvCxnSpPr>
          <p:nvPr/>
        </p:nvCxnSpPr>
        <p:spPr>
          <a:xfrm rot="5400000">
            <a:off x="8563085" y="4061538"/>
            <a:ext cx="419697" cy="1525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469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ye Health Topic Index | Learn Morew with Better Vision Guide">
            <a:extLst>
              <a:ext uri="{FF2B5EF4-FFF2-40B4-BE49-F238E27FC236}">
                <a16:creationId xmlns:a16="http://schemas.microsoft.com/office/drawing/2014/main" id="{7B130257-39B3-419E-9D12-A79BC04B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701" r="43495" b="3390"/>
          <a:stretch/>
        </p:blipFill>
        <p:spPr bwMode="auto">
          <a:xfrm>
            <a:off x="2920192" y="0"/>
            <a:ext cx="92665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F36D4-64A7-42FA-BF5B-69D6A7E6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Benefits of our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8970FB-4C9C-9580-B5AB-A4987AC673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595558"/>
              </p:ext>
            </p:extLst>
          </p:nvPr>
        </p:nvGraphicFramePr>
        <p:xfrm>
          <a:off x="774043" y="2538920"/>
          <a:ext cx="4602152" cy="3480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862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D9D39C6-81E9-4563-9A4C-78E509A08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518790"/>
              </p:ext>
            </p:extLst>
          </p:nvPr>
        </p:nvGraphicFramePr>
        <p:xfrm>
          <a:off x="1140547" y="1523992"/>
          <a:ext cx="98171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13B737B-5BB0-4B43-9440-9D178E6E5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3072" y="0"/>
            <a:ext cx="5705856" cy="1096126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52E9C1-2135-4935-A68D-1F21C0A5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91" y="1675525"/>
            <a:ext cx="1840562" cy="101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C727C8-8596-4B82-8FC2-A0CB89AD9276}"/>
                  </a:ext>
                </a:extLst>
              </p:cNvPr>
              <p:cNvSpPr txBox="1"/>
              <p:nvPr/>
            </p:nvSpPr>
            <p:spPr>
              <a:xfrm>
                <a:off x="7133822" y="3677407"/>
                <a:ext cx="3779984" cy="383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𝐼𝑃𝐷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den>
                      </m:f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𝐼𝑃𝐷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𝑢𝑛𝑘𝑛𝑜𝑤𝑛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C727C8-8596-4B82-8FC2-A0CB89AD9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822" y="3677407"/>
                <a:ext cx="3779984" cy="383438"/>
              </a:xfrm>
              <a:prstGeom prst="rect">
                <a:avLst/>
              </a:prstGeom>
              <a:blipFill>
                <a:blip r:embed="rId8"/>
                <a:stretch>
                  <a:fillRect t="-4762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4CF35E6A-239F-43DC-AFA3-D2A8E7B3B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3" t="31933" r="8050" b="5455"/>
          <a:stretch/>
        </p:blipFill>
        <p:spPr bwMode="auto">
          <a:xfrm>
            <a:off x="1278194" y="3334580"/>
            <a:ext cx="1840562" cy="10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eer O Clock GIFs - Get the best GIF on GIPHY">
            <a:extLst>
              <a:ext uri="{FF2B5EF4-FFF2-40B4-BE49-F238E27FC236}">
                <a16:creationId xmlns:a16="http://schemas.microsoft.com/office/drawing/2014/main" id="{549E3E86-04EB-4A6E-9F7D-A3B143EA9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42" y="5060744"/>
            <a:ext cx="1870059" cy="98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54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C0998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rgbClr val="C0998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C3004-5D8A-4FE5-A3A8-0F0CE582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881" y="9815"/>
            <a:ext cx="5602705" cy="10354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ADDF8-6046-4D52-9835-B6F369C2A411}"/>
              </a:ext>
            </a:extLst>
          </p:cNvPr>
          <p:cNvSpPr txBox="1"/>
          <p:nvPr/>
        </p:nvSpPr>
        <p:spPr>
          <a:xfrm>
            <a:off x="1257374" y="3327892"/>
            <a:ext cx="2353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Mean Error: 7.58cm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7DCC31-85BC-4922-8C45-ACFDD90E4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3" y="3689542"/>
            <a:ext cx="44005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15A5680-9C5D-4CF7-8AE8-C48BDDDE3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7" y="652932"/>
            <a:ext cx="4383766" cy="271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356DB5-746F-4CC7-B487-A75FB980746F}"/>
              </a:ext>
            </a:extLst>
          </p:cNvPr>
          <p:cNvSpPr txBox="1"/>
          <p:nvPr/>
        </p:nvSpPr>
        <p:spPr>
          <a:xfrm>
            <a:off x="1074272" y="6393501"/>
            <a:ext cx="271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Mean Squared Error: 8.41sec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76282-78AE-4069-A229-1805925FC112}"/>
              </a:ext>
            </a:extLst>
          </p:cNvPr>
          <p:cNvSpPr txBox="1"/>
          <p:nvPr/>
        </p:nvSpPr>
        <p:spPr>
          <a:xfrm>
            <a:off x="6394143" y="1409867"/>
            <a:ext cx="356296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Users think??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2474FE-1708-4FCB-A548-3A6673D40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07836"/>
              </p:ext>
            </p:extLst>
          </p:nvPr>
        </p:nvGraphicFramePr>
        <p:xfrm>
          <a:off x="4868320" y="1830005"/>
          <a:ext cx="6764594" cy="1402080"/>
        </p:xfrm>
        <a:graphic>
          <a:graphicData uri="http://schemas.openxmlformats.org/drawingml/2006/table">
            <a:tbl>
              <a:tblPr/>
              <a:tblGrid>
                <a:gridCol w="1306338">
                  <a:extLst>
                    <a:ext uri="{9D8B030D-6E8A-4147-A177-3AD203B41FA5}">
                      <a16:colId xmlns:a16="http://schemas.microsoft.com/office/drawing/2014/main" val="668817474"/>
                    </a:ext>
                  </a:extLst>
                </a:gridCol>
                <a:gridCol w="1200888">
                  <a:extLst>
                    <a:ext uri="{9D8B030D-6E8A-4147-A177-3AD203B41FA5}">
                      <a16:colId xmlns:a16="http://schemas.microsoft.com/office/drawing/2014/main" val="1069913383"/>
                    </a:ext>
                  </a:extLst>
                </a:gridCol>
                <a:gridCol w="1483319">
                  <a:extLst>
                    <a:ext uri="{9D8B030D-6E8A-4147-A177-3AD203B41FA5}">
                      <a16:colId xmlns:a16="http://schemas.microsoft.com/office/drawing/2014/main" val="425986927"/>
                    </a:ext>
                  </a:extLst>
                </a:gridCol>
                <a:gridCol w="1297858">
                  <a:extLst>
                    <a:ext uri="{9D8B030D-6E8A-4147-A177-3AD203B41FA5}">
                      <a16:colId xmlns:a16="http://schemas.microsoft.com/office/drawing/2014/main" val="1765248176"/>
                    </a:ext>
                  </a:extLst>
                </a:gridCol>
                <a:gridCol w="1476191">
                  <a:extLst>
                    <a:ext uri="{9D8B030D-6E8A-4147-A177-3AD203B41FA5}">
                      <a16:colId xmlns:a16="http://schemas.microsoft.com/office/drawing/2014/main" val="1725390214"/>
                    </a:ext>
                  </a:extLst>
                </a:gridCol>
              </a:tblGrid>
              <a:tr h="1982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Do you think it is useful?</a:t>
                      </a:r>
                    </a:p>
                  </a:txBody>
                  <a:tcPr marL="22860" marR="22860" marT="15240" marB="15240" anchor="ctr" anchorCtr="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What privacy issues concern you?</a:t>
                      </a:r>
                    </a:p>
                  </a:txBody>
                  <a:tcPr marL="22860" marR="22860" marT="15240" marB="15240" anchor="ctr" anchorCtr="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Will you use it given its current state?</a:t>
                      </a:r>
                    </a:p>
                  </a:txBody>
                  <a:tcPr marL="22860" marR="22860" marT="15240" marB="15240" anchor="ctr" anchorCtr="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Thoughts on total viewing time?</a:t>
                      </a:r>
                    </a:p>
                  </a:txBody>
                  <a:tcPr marL="22860" marR="22860" marT="15240" marB="15240" anchor="ctr" anchorCtr="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Challenge as of current technology</a:t>
                      </a:r>
                    </a:p>
                  </a:txBody>
                  <a:tcPr marL="22860" marR="22860" marT="15240" marB="15240" anchor="ctr" anchorCtr="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3463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3BF247-9B74-4AC9-9B21-0C4E23196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792455"/>
              </p:ext>
            </p:extLst>
          </p:nvPr>
        </p:nvGraphicFramePr>
        <p:xfrm>
          <a:off x="4868321" y="3444580"/>
          <a:ext cx="6764595" cy="2592344"/>
        </p:xfrm>
        <a:graphic>
          <a:graphicData uri="http://schemas.openxmlformats.org/drawingml/2006/table">
            <a:tbl>
              <a:tblPr/>
              <a:tblGrid>
                <a:gridCol w="1326002">
                  <a:extLst>
                    <a:ext uri="{9D8B030D-6E8A-4147-A177-3AD203B41FA5}">
                      <a16:colId xmlns:a16="http://schemas.microsoft.com/office/drawing/2014/main" val="3094539358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1239167211"/>
                    </a:ext>
                  </a:extLst>
                </a:gridCol>
                <a:gridCol w="1514167">
                  <a:extLst>
                    <a:ext uri="{9D8B030D-6E8A-4147-A177-3AD203B41FA5}">
                      <a16:colId xmlns:a16="http://schemas.microsoft.com/office/drawing/2014/main" val="798567455"/>
                    </a:ext>
                  </a:extLst>
                </a:gridCol>
                <a:gridCol w="1278194">
                  <a:extLst>
                    <a:ext uri="{9D8B030D-6E8A-4147-A177-3AD203B41FA5}">
                      <a16:colId xmlns:a16="http://schemas.microsoft.com/office/drawing/2014/main" val="2709625735"/>
                    </a:ext>
                  </a:extLst>
                </a:gridCol>
                <a:gridCol w="1466361">
                  <a:extLst>
                    <a:ext uri="{9D8B030D-6E8A-4147-A177-3AD203B41FA5}">
                      <a16:colId xmlns:a16="http://schemas.microsoft.com/office/drawing/2014/main" val="605170404"/>
                    </a:ext>
                  </a:extLst>
                </a:gridCol>
              </a:tblGrid>
              <a:tr h="259234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highlight>
                            <a:srgbClr val="F5DD96"/>
                          </a:highlight>
                        </a:rPr>
                        <a:t>Especially people with high power</a:t>
                      </a:r>
                    </a:p>
                  </a:txBody>
                  <a:tcPr marL="22860" marR="22860" marT="15240" marB="15240" anchor="ctr" anchorCtr="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As long as there is </a:t>
                      </a:r>
                      <a:r>
                        <a:rPr lang="en-US" sz="1400" dirty="0">
                          <a:effectLst/>
                          <a:highlight>
                            <a:srgbClr val="F5DD96"/>
                          </a:highlight>
                        </a:rPr>
                        <a:t>nothing in cache </a:t>
                      </a:r>
                      <a:r>
                        <a:rPr lang="en-US" sz="1400" dirty="0">
                          <a:effectLst/>
                        </a:rPr>
                        <a:t>and there is </a:t>
                      </a:r>
                      <a:r>
                        <a:rPr lang="en-US" sz="1400" dirty="0">
                          <a:effectLst/>
                          <a:highlight>
                            <a:srgbClr val="F5DD96"/>
                          </a:highlight>
                        </a:rPr>
                        <a:t>clear transparency of data collected</a:t>
                      </a:r>
                    </a:p>
                  </a:txBody>
                  <a:tcPr marL="22860" marR="22860" marT="15240" marB="15240" anchor="ctr" anchorCtr="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highlight>
                            <a:srgbClr val="F5DD96"/>
                          </a:highlight>
                        </a:rPr>
                        <a:t>Sure! If concerns are solved</a:t>
                      </a:r>
                    </a:p>
                  </a:txBody>
                  <a:tcPr marL="22860" marR="22860" marT="15240" marB="15240" anchor="ctr" anchorCtr="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highlight>
                            <a:srgbClr val="F5DD96"/>
                          </a:highlight>
                        </a:rPr>
                        <a:t>Better than iPhone screen time which keeps counting time even when phone is idle </a:t>
                      </a:r>
                      <a:r>
                        <a:rPr lang="en-US" sz="1400" dirty="0">
                          <a:effectLst/>
                        </a:rPr>
                        <a:t>with just screen on</a:t>
                      </a:r>
                    </a:p>
                  </a:txBody>
                  <a:tcPr marL="22860" marR="22860" marT="15240" marB="15240" anchor="ctr" anchorCtr="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8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  <a:highlight>
                            <a:srgbClr val="F5DD96"/>
                          </a:highlight>
                        </a:rPr>
                        <a:t>With spectacles on, Netra had a hard time detecting eyes, </a:t>
                      </a:r>
                      <a:r>
                        <a:rPr lang="en-US" sz="1400" dirty="0">
                          <a:effectLst/>
                        </a:rPr>
                        <a:t>especially</a:t>
                      </a:r>
                      <a:r>
                        <a:rPr lang="en-US" sz="1400" dirty="0">
                          <a:effectLst/>
                          <a:highlight>
                            <a:srgbClr val="F5DD96"/>
                          </a:highlight>
                        </a:rPr>
                        <a:t> in dim light</a:t>
                      </a:r>
                    </a:p>
                  </a:txBody>
                  <a:tcPr marL="0" marR="0" marT="15240" marB="15240" anchor="ctr" anchorCtr="1">
                    <a:lnL w="7620" cap="flat" cmpd="sng" algn="ctr">
                      <a:solidFill>
                        <a:srgbClr val="C038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38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38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38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460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46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F0BDC-EDC3-4D88-9914-57CC2763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C68A1-44F9-4E2A-BC15-D66D25333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Tx/>
              <a:buChar char="-"/>
            </a:pPr>
            <a:r>
              <a:rPr lang="en-US" sz="1300" cap="all"/>
              <a:t>Building two new skills: OpenCV, browser extension building in time constraint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1300" cap="all"/>
              <a:t>Huge time taken by each run of face detection classifier 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1300" cap="all"/>
              <a:t>Webcam needs to be on all the time causing high power consumption and privacy concerns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1300" cap="all"/>
              <a:t>Doesn’t work when browser is closed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1300" cap="all"/>
              <a:t>Time increased when I looked at keyboard while typing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1300" cap="all"/>
              <a:t>Since eyes are detected by circles, the system is set to freeze when more than 2 eyes are detected</a:t>
            </a:r>
          </a:p>
        </p:txBody>
      </p:sp>
      <p:pic>
        <p:nvPicPr>
          <p:cNvPr id="1026" name="Picture 2" descr="How to Overcome the 3 Biggest Blogging Challenges">
            <a:extLst>
              <a:ext uri="{FF2B5EF4-FFF2-40B4-BE49-F238E27FC236}">
                <a16:creationId xmlns:a16="http://schemas.microsoft.com/office/drawing/2014/main" id="{FC407972-D9A6-4D01-ADBB-6093613A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986" y="2196941"/>
            <a:ext cx="4747547" cy="249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55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0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 Ladder to the Moon Art Print by Hardi Saputra | Society6">
            <a:extLst>
              <a:ext uri="{FF2B5EF4-FFF2-40B4-BE49-F238E27FC236}">
                <a16:creationId xmlns:a16="http://schemas.microsoft.com/office/drawing/2014/main" id="{D9280936-438D-4F42-8BB8-11690F606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6" b="1776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A75E1-DC2D-46DF-A6EB-D0DEBED4F0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1" y="365125"/>
            <a:ext cx="3816095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Future Potential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D25C88-D35E-81D9-43FA-F463D9EDA50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06493405"/>
              </p:ext>
            </p:extLst>
          </p:nvPr>
        </p:nvGraphicFramePr>
        <p:xfrm>
          <a:off x="7415974" y="1868129"/>
          <a:ext cx="4343408" cy="486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10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9B45-71A1-49A4-9D9D-B836042EE5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480217"/>
            <a:ext cx="10515600" cy="5897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400" i="1" dirty="0"/>
              <a:t>Remember to keep your eyes healthy!</a:t>
            </a:r>
          </a:p>
        </p:txBody>
      </p:sp>
      <p:pic>
        <p:nvPicPr>
          <p:cNvPr id="4098" name="Picture 2" descr="Anime Eyes GIFs - Get the best GIF on GIPHY">
            <a:extLst>
              <a:ext uri="{FF2B5EF4-FFF2-40B4-BE49-F238E27FC236}">
                <a16:creationId xmlns:a16="http://schemas.microsoft.com/office/drawing/2014/main" id="{A3720C60-A18D-441B-813A-8037AA7D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88" y="1744611"/>
            <a:ext cx="5996423" cy="33687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98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B"/>
      </a:accent1>
      <a:accent2>
        <a:srgbClr val="B4A27B"/>
      </a:accent2>
      <a:accent3>
        <a:srgbClr val="A3A67E"/>
      </a:accent3>
      <a:accent4>
        <a:srgbClr val="8FAA74"/>
      </a:accent4>
      <a:accent5>
        <a:srgbClr val="85AB82"/>
      </a:accent5>
      <a:accent6>
        <a:srgbClr val="77AF8A"/>
      </a:accent6>
      <a:hlink>
        <a:srgbClr val="5D8A9A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537</Words>
  <Application>Microsoft Office PowerPoint</Application>
  <PresentationFormat>Widescreen</PresentationFormat>
  <Paragraphs>59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Century Gothic</vt:lpstr>
      <vt:lpstr>Garamond</vt:lpstr>
      <vt:lpstr>Gill Sans MT</vt:lpstr>
      <vt:lpstr>SavonVTI</vt:lpstr>
      <vt:lpstr>BrushVTI</vt:lpstr>
      <vt:lpstr>Netra:  Safe Screen Distance Detection</vt:lpstr>
      <vt:lpstr>Objectives</vt:lpstr>
      <vt:lpstr>Limitations of Current Practices</vt:lpstr>
      <vt:lpstr>Benefits of our Approach</vt:lpstr>
      <vt:lpstr>Approach</vt:lpstr>
      <vt:lpstr>Evaluation</vt:lpstr>
      <vt:lpstr>Challenges</vt:lpstr>
      <vt:lpstr>Future Potential</vt:lpstr>
      <vt:lpstr>Thank you        Remember to keep your eyes healthy!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Netra:  Safe Screen Distance Detection</dc:title>
  <dc:creator>Disha Singh</dc:creator>
  <cp:lastModifiedBy>Disha Singh</cp:lastModifiedBy>
  <cp:revision>22</cp:revision>
  <dcterms:created xsi:type="dcterms:W3CDTF">2022-04-27T17:45:42Z</dcterms:created>
  <dcterms:modified xsi:type="dcterms:W3CDTF">2022-04-30T04:57:53Z</dcterms:modified>
</cp:coreProperties>
</file>